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306" r:id="rId34"/>
    <p:sldId id="307" r:id="rId35"/>
    <p:sldId id="310" r:id="rId36"/>
    <p:sldId id="312" r:id="rId37"/>
    <p:sldId id="313" r:id="rId38"/>
    <p:sldId id="314" r:id="rId39"/>
    <p:sldId id="325" r:id="rId40"/>
    <p:sldId id="328" r:id="rId41"/>
    <p:sldId id="40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445" r:id="rId69"/>
    <p:sldId id="361" r:id="rId70"/>
    <p:sldId id="364" r:id="rId71"/>
    <p:sldId id="365" r:id="rId72"/>
    <p:sldId id="366" r:id="rId73"/>
    <p:sldId id="367" r:id="rId74"/>
    <p:sldId id="373" r:id="rId75"/>
    <p:sldId id="375" r:id="rId76"/>
    <p:sldId id="376" r:id="rId77"/>
    <p:sldId id="423" r:id="rId78"/>
    <p:sldId id="424" r:id="rId79"/>
    <p:sldId id="377" r:id="rId80"/>
    <p:sldId id="379" r:id="rId81"/>
    <p:sldId id="380" r:id="rId82"/>
    <p:sldId id="387" r:id="rId83"/>
    <p:sldId id="386" r:id="rId84"/>
    <p:sldId id="385" r:id="rId85"/>
    <p:sldId id="384" r:id="rId86"/>
    <p:sldId id="388" r:id="rId87"/>
    <p:sldId id="429" r:id="rId88"/>
    <p:sldId id="389" r:id="rId89"/>
    <p:sldId id="430" r:id="rId90"/>
    <p:sldId id="431" r:id="rId91"/>
    <p:sldId id="432" r:id="rId92"/>
    <p:sldId id="433" r:id="rId93"/>
    <p:sldId id="434" r:id="rId94"/>
    <p:sldId id="435" r:id="rId95"/>
    <p:sldId id="436" r:id="rId96"/>
    <p:sldId id="437" r:id="rId97"/>
    <p:sldId id="438" r:id="rId98"/>
    <p:sldId id="440" r:id="rId99"/>
    <p:sldId id="442" r:id="rId100"/>
    <p:sldId id="443" r:id="rId101"/>
    <p:sldId id="444" r:id="rId102"/>
    <p:sldId id="390" r:id="rId103"/>
    <p:sldId id="39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86416-C820-414E-B3A8-CA13AEB4ABDD}" v="1802" dt="2023-01-05T01:31:38.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2256" y="4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00F86416-C820-414E-B3A8-CA13AEB4ABDD}"/>
    <pc:docChg chg="undo redo custSel addSld delSld modSld sldOrd">
      <pc:chgData name="Seth Petry-Johnson" userId="9311b3db184b81f9" providerId="LiveId" clId="{00F86416-C820-414E-B3A8-CA13AEB4ABDD}" dt="2023-01-05T01:36:32.106" v="41156" actId="20577"/>
      <pc:docMkLst>
        <pc:docMk/>
      </pc:docMkLst>
      <pc:sldChg chg="modNotesTx">
        <pc:chgData name="Seth Petry-Johnson" userId="9311b3db184b81f9" providerId="LiveId" clId="{00F86416-C820-414E-B3A8-CA13AEB4ABDD}" dt="2023-01-04T14:32:47.320" v="35313" actId="20577"/>
        <pc:sldMkLst>
          <pc:docMk/>
          <pc:sldMk cId="1913574812" sldId="268"/>
        </pc:sldMkLst>
      </pc:sldChg>
      <pc:sldChg chg="modNotesTx">
        <pc:chgData name="Seth Petry-Johnson" userId="9311b3db184b81f9" providerId="LiveId" clId="{00F86416-C820-414E-B3A8-CA13AEB4ABDD}" dt="2023-01-04T14:33:30.487" v="35349" actId="6549"/>
        <pc:sldMkLst>
          <pc:docMk/>
          <pc:sldMk cId="715687592" sldId="269"/>
        </pc:sldMkLst>
      </pc:sldChg>
      <pc:sldChg chg="modNotesTx">
        <pc:chgData name="Seth Petry-Johnson" userId="9311b3db184b81f9" providerId="LiveId" clId="{00F86416-C820-414E-B3A8-CA13AEB4ABDD}" dt="2023-01-02T19:06:07.318" v="28215" actId="20577"/>
        <pc:sldMkLst>
          <pc:docMk/>
          <pc:sldMk cId="2559927234" sldId="275"/>
        </pc:sldMkLst>
      </pc:sldChg>
      <pc:sldChg chg="modNotesTx">
        <pc:chgData name="Seth Petry-Johnson" userId="9311b3db184b81f9" providerId="LiveId" clId="{00F86416-C820-414E-B3A8-CA13AEB4ABDD}" dt="2023-01-04T14:40:32.055" v="36043" actId="6549"/>
        <pc:sldMkLst>
          <pc:docMk/>
          <pc:sldMk cId="2671511072" sldId="277"/>
        </pc:sldMkLst>
      </pc:sldChg>
      <pc:sldChg chg="modNotesTx">
        <pc:chgData name="Seth Petry-Johnson" userId="9311b3db184b81f9" providerId="LiveId" clId="{00F86416-C820-414E-B3A8-CA13AEB4ABDD}" dt="2023-01-02T19:07:40.198" v="28428" actId="6549"/>
        <pc:sldMkLst>
          <pc:docMk/>
          <pc:sldMk cId="2392831251" sldId="278"/>
        </pc:sldMkLst>
      </pc:sldChg>
      <pc:sldChg chg="modSp modNotesTx">
        <pc:chgData name="Seth Petry-Johnson" userId="9311b3db184b81f9" providerId="LiveId" clId="{00F86416-C820-414E-B3A8-CA13AEB4ABDD}" dt="2023-01-04T01:57:10.887" v="33457" actId="962"/>
        <pc:sldMkLst>
          <pc:docMk/>
          <pc:sldMk cId="3498705542" sldId="280"/>
        </pc:sldMkLst>
        <pc:spChg chg="mod">
          <ac:chgData name="Seth Petry-Johnson" userId="9311b3db184b81f9" providerId="LiveId" clId="{00F86416-C820-414E-B3A8-CA13AEB4ABDD}" dt="2023-01-04T01:57:10.887" v="33457" actId="962"/>
          <ac:spMkLst>
            <pc:docMk/>
            <pc:sldMk cId="3498705542" sldId="280"/>
            <ac:spMk id="2" creationId="{027E8A3F-1077-D637-BEBA-823F5C8D287D}"/>
          </ac:spMkLst>
        </pc:spChg>
      </pc:sldChg>
      <pc:sldChg chg="del">
        <pc:chgData name="Seth Petry-Johnson" userId="9311b3db184b81f9" providerId="LiveId" clId="{00F86416-C820-414E-B3A8-CA13AEB4ABDD}" dt="2023-01-01T18:01:03.311" v="23706" actId="47"/>
        <pc:sldMkLst>
          <pc:docMk/>
          <pc:sldMk cId="124630977" sldId="288"/>
        </pc:sldMkLst>
      </pc:sldChg>
      <pc:sldChg chg="modSp del mod modTransition modShow modNotesTx">
        <pc:chgData name="Seth Petry-Johnson" userId="9311b3db184b81f9" providerId="LiveId" clId="{00F86416-C820-414E-B3A8-CA13AEB4ABDD}" dt="2023-01-04T02:28:12.458" v="34146" actId="47"/>
        <pc:sldMkLst>
          <pc:docMk/>
          <pc:sldMk cId="446240562" sldId="292"/>
        </pc:sldMkLst>
        <pc:picChg chg="mod modVis">
          <ac:chgData name="Seth Petry-Johnson" userId="9311b3db184b81f9" providerId="LiveId" clId="{00F86416-C820-414E-B3A8-CA13AEB4ABDD}" dt="2023-01-04T01:51:52.292" v="33297" actId="14429"/>
          <ac:picMkLst>
            <pc:docMk/>
            <pc:sldMk cId="446240562" sldId="292"/>
            <ac:picMk id="6" creationId="{BE8CEE9F-AC08-EEA5-3015-B6C25F44ADD7}"/>
          </ac:picMkLst>
        </pc:picChg>
      </pc:sldChg>
      <pc:sldChg chg="modNotesTx">
        <pc:chgData name="Seth Petry-Johnson" userId="9311b3db184b81f9" providerId="LiveId" clId="{00F86416-C820-414E-B3A8-CA13AEB4ABDD}" dt="2023-01-04T01:20:14.524" v="31278" actId="20577"/>
        <pc:sldMkLst>
          <pc:docMk/>
          <pc:sldMk cId="2594549048" sldId="298"/>
        </pc:sldMkLst>
      </pc:sldChg>
      <pc:sldChg chg="modNotesTx">
        <pc:chgData name="Seth Petry-Johnson" userId="9311b3db184b81f9" providerId="LiveId" clId="{00F86416-C820-414E-B3A8-CA13AEB4ABDD}" dt="2023-01-04T01:29:31.365" v="32008" actId="6549"/>
        <pc:sldMkLst>
          <pc:docMk/>
          <pc:sldMk cId="2533017543" sldId="299"/>
        </pc:sldMkLst>
      </pc:sldChg>
      <pc:sldChg chg="modNotesTx">
        <pc:chgData name="Seth Petry-Johnson" userId="9311b3db184b81f9" providerId="LiveId" clId="{00F86416-C820-414E-B3A8-CA13AEB4ABDD}" dt="2023-01-04T01:37:53.429" v="32589" actId="6549"/>
        <pc:sldMkLst>
          <pc:docMk/>
          <pc:sldMk cId="626113547" sldId="302"/>
        </pc:sldMkLst>
      </pc:sldChg>
      <pc:sldChg chg="modNotesTx">
        <pc:chgData name="Seth Petry-Johnson" userId="9311b3db184b81f9" providerId="LiveId" clId="{00F86416-C820-414E-B3A8-CA13AEB4ABDD}" dt="2023-01-05T01:23:20.619" v="40404" actId="6549"/>
        <pc:sldMkLst>
          <pc:docMk/>
          <pc:sldMk cId="4273185211" sldId="305"/>
        </pc:sldMkLst>
      </pc:sldChg>
      <pc:sldChg chg="modSp mod">
        <pc:chgData name="Seth Petry-Johnson" userId="9311b3db184b81f9" providerId="LiveId" clId="{00F86416-C820-414E-B3A8-CA13AEB4ABDD}" dt="2023-01-05T01:35:52.035" v="41144" actId="20577"/>
        <pc:sldMkLst>
          <pc:docMk/>
          <pc:sldMk cId="4002372066" sldId="306"/>
        </pc:sldMkLst>
        <pc:spChg chg="mod">
          <ac:chgData name="Seth Petry-Johnson" userId="9311b3db184b81f9" providerId="LiveId" clId="{00F86416-C820-414E-B3A8-CA13AEB4ABDD}" dt="2023-01-05T01:35:52.035" v="41144" actId="20577"/>
          <ac:spMkLst>
            <pc:docMk/>
            <pc:sldMk cId="4002372066" sldId="306"/>
            <ac:spMk id="18" creationId="{1BCAAD1A-3419-35D6-6DD9-8BCAA2A37228}"/>
          </ac:spMkLst>
        </pc:spChg>
      </pc:sldChg>
      <pc:sldChg chg="modSp mod modNotesTx">
        <pc:chgData name="Seth Petry-Johnson" userId="9311b3db184b81f9" providerId="LiveId" clId="{00F86416-C820-414E-B3A8-CA13AEB4ABDD}" dt="2023-01-05T01:36:10.819" v="41148" actId="6549"/>
        <pc:sldMkLst>
          <pc:docMk/>
          <pc:sldMk cId="2829971436" sldId="307"/>
        </pc:sldMkLst>
        <pc:spChg chg="mod">
          <ac:chgData name="Seth Petry-Johnson" userId="9311b3db184b81f9" providerId="LiveId" clId="{00F86416-C820-414E-B3A8-CA13AEB4ABDD}" dt="2023-01-05T01:35:33.124" v="41141" actId="20577"/>
          <ac:spMkLst>
            <pc:docMk/>
            <pc:sldMk cId="2829971436" sldId="307"/>
            <ac:spMk id="18" creationId="{A2889347-D726-5E23-9394-2D9173B72C96}"/>
          </ac:spMkLst>
        </pc:spChg>
      </pc:sldChg>
      <pc:sldChg chg="modNotesTx">
        <pc:chgData name="Seth Petry-Johnson" userId="9311b3db184b81f9" providerId="LiveId" clId="{00F86416-C820-414E-B3A8-CA13AEB4ABDD}" dt="2023-01-04T14:35:34.329" v="35650" actId="20577"/>
        <pc:sldMkLst>
          <pc:docMk/>
          <pc:sldMk cId="1262784967" sldId="308"/>
        </pc:sldMkLst>
      </pc:sldChg>
      <pc:sldChg chg="modSp mod modNotesTx">
        <pc:chgData name="Seth Petry-Johnson" userId="9311b3db184b81f9" providerId="LiveId" clId="{00F86416-C820-414E-B3A8-CA13AEB4ABDD}" dt="2023-01-05T01:36:00.507" v="41147" actId="20577"/>
        <pc:sldMkLst>
          <pc:docMk/>
          <pc:sldMk cId="2280226277" sldId="310"/>
        </pc:sldMkLst>
        <pc:spChg chg="mod">
          <ac:chgData name="Seth Petry-Johnson" userId="9311b3db184b81f9" providerId="LiveId" clId="{00F86416-C820-414E-B3A8-CA13AEB4ABDD}" dt="2023-01-05T01:36:00.507" v="41147" actId="20577"/>
          <ac:spMkLst>
            <pc:docMk/>
            <pc:sldMk cId="2280226277" sldId="310"/>
            <ac:spMk id="18" creationId="{A2889347-D726-5E23-9394-2D9173B72C96}"/>
          </ac:spMkLst>
        </pc:spChg>
        <pc:spChg chg="mod">
          <ac:chgData name="Seth Petry-Johnson" userId="9311b3db184b81f9" providerId="LiveId" clId="{00F86416-C820-414E-B3A8-CA13AEB4ABDD}" dt="2023-01-05T01:19:05.859" v="39787" actId="20577"/>
          <ac:spMkLst>
            <pc:docMk/>
            <pc:sldMk cId="2280226277" sldId="310"/>
            <ac:spMk id="31" creationId="{A8BBD7F3-56AA-2F92-6D13-475DE8153467}"/>
          </ac:spMkLst>
        </pc:spChg>
        <pc:spChg chg="mod">
          <ac:chgData name="Seth Petry-Johnson" userId="9311b3db184b81f9" providerId="LiveId" clId="{00F86416-C820-414E-B3A8-CA13AEB4ABDD}" dt="2023-01-05T01:19:12.468" v="39795" actId="121"/>
          <ac:spMkLst>
            <pc:docMk/>
            <pc:sldMk cId="2280226277" sldId="310"/>
            <ac:spMk id="32" creationId="{22FC602F-A65A-8E44-DF71-17DE6A03F335}"/>
          </ac:spMkLst>
        </pc:spChg>
      </pc:sldChg>
      <pc:sldChg chg="modSp mod modNotesTx">
        <pc:chgData name="Seth Petry-Johnson" userId="9311b3db184b81f9" providerId="LiveId" clId="{00F86416-C820-414E-B3A8-CA13AEB4ABDD}" dt="2023-01-05T01:36:20.252" v="41153" actId="20577"/>
        <pc:sldMkLst>
          <pc:docMk/>
          <pc:sldMk cId="897504356" sldId="312"/>
        </pc:sldMkLst>
        <pc:spChg chg="mod">
          <ac:chgData name="Seth Petry-Johnson" userId="9311b3db184b81f9" providerId="LiveId" clId="{00F86416-C820-414E-B3A8-CA13AEB4ABDD}" dt="2023-01-05T01:36:20.252" v="41153" actId="20577"/>
          <ac:spMkLst>
            <pc:docMk/>
            <pc:sldMk cId="897504356" sldId="312"/>
            <ac:spMk id="18" creationId="{A2889347-D726-5E23-9394-2D9173B72C96}"/>
          </ac:spMkLst>
        </pc:spChg>
        <pc:spChg chg="mod">
          <ac:chgData name="Seth Petry-Johnson" userId="9311b3db184b81f9" providerId="LiveId" clId="{00F86416-C820-414E-B3A8-CA13AEB4ABDD}" dt="2023-01-05T01:20:01.901" v="39879" actId="20577"/>
          <ac:spMkLst>
            <pc:docMk/>
            <pc:sldMk cId="897504356" sldId="312"/>
            <ac:spMk id="31" creationId="{C527DB05-D51E-B503-A071-8377B7772307}"/>
          </ac:spMkLst>
        </pc:spChg>
        <pc:spChg chg="mod">
          <ac:chgData name="Seth Petry-Johnson" userId="9311b3db184b81f9" providerId="LiveId" clId="{00F86416-C820-414E-B3A8-CA13AEB4ABDD}" dt="2023-01-05T01:20:07.899" v="39893" actId="20577"/>
          <ac:spMkLst>
            <pc:docMk/>
            <pc:sldMk cId="897504356" sldId="312"/>
            <ac:spMk id="32" creationId="{6C7E422A-01D8-10C7-9DC3-6B5249262AFD}"/>
          </ac:spMkLst>
        </pc:spChg>
        <pc:spChg chg="mod">
          <ac:chgData name="Seth Petry-Johnson" userId="9311b3db184b81f9" providerId="LiveId" clId="{00F86416-C820-414E-B3A8-CA13AEB4ABDD}" dt="2023-01-05T01:18:36.932" v="39765" actId="20577"/>
          <ac:spMkLst>
            <pc:docMk/>
            <pc:sldMk cId="897504356" sldId="312"/>
            <ac:spMk id="36" creationId="{03A2408C-3D10-6A38-D8DF-F70047287594}"/>
          </ac:spMkLst>
        </pc:spChg>
        <pc:spChg chg="mod">
          <ac:chgData name="Seth Petry-Johnson" userId="9311b3db184b81f9" providerId="LiveId" clId="{00F86416-C820-414E-B3A8-CA13AEB4ABDD}" dt="2023-01-05T01:18:55.263" v="39777" actId="121"/>
          <ac:spMkLst>
            <pc:docMk/>
            <pc:sldMk cId="897504356" sldId="312"/>
            <ac:spMk id="37" creationId="{95E26BCF-5FAF-E054-737B-5DB3FEC6DA4A}"/>
          </ac:spMkLst>
        </pc:spChg>
      </pc:sldChg>
      <pc:sldChg chg="modSp mod modNotesTx">
        <pc:chgData name="Seth Petry-Johnson" userId="9311b3db184b81f9" providerId="LiveId" clId="{00F86416-C820-414E-B3A8-CA13AEB4ABDD}" dt="2023-01-05T01:36:32.106" v="41156" actId="20577"/>
        <pc:sldMkLst>
          <pc:docMk/>
          <pc:sldMk cId="1674017935" sldId="313"/>
        </pc:sldMkLst>
        <pc:spChg chg="mod">
          <ac:chgData name="Seth Petry-Johnson" userId="9311b3db184b81f9" providerId="LiveId" clId="{00F86416-C820-414E-B3A8-CA13AEB4ABDD}" dt="2023-01-05T01:19:24.233" v="39811" actId="20577"/>
          <ac:spMkLst>
            <pc:docMk/>
            <pc:sldMk cId="1674017935" sldId="313"/>
            <ac:spMk id="12" creationId="{CAC43BCB-748D-9AF9-BF6A-DE1C6EC923E8}"/>
          </ac:spMkLst>
        </pc:spChg>
        <pc:spChg chg="mod">
          <ac:chgData name="Seth Petry-Johnson" userId="9311b3db184b81f9" providerId="LiveId" clId="{00F86416-C820-414E-B3A8-CA13AEB4ABDD}" dt="2023-01-05T01:19:33.776" v="39819" actId="121"/>
          <ac:spMkLst>
            <pc:docMk/>
            <pc:sldMk cId="1674017935" sldId="313"/>
            <ac:spMk id="13" creationId="{2566972B-6C4B-4B98-CF31-225750C76D39}"/>
          </ac:spMkLst>
        </pc:spChg>
        <pc:spChg chg="mod">
          <ac:chgData name="Seth Petry-Johnson" userId="9311b3db184b81f9" providerId="LiveId" clId="{00F86416-C820-414E-B3A8-CA13AEB4ABDD}" dt="2023-01-05T01:36:32.106" v="41156" actId="20577"/>
          <ac:spMkLst>
            <pc:docMk/>
            <pc:sldMk cId="1674017935" sldId="313"/>
            <ac:spMk id="18" creationId="{A2889347-D726-5E23-9394-2D9173B72C96}"/>
          </ac:spMkLst>
        </pc:spChg>
        <pc:spChg chg="mod">
          <ac:chgData name="Seth Petry-Johnson" userId="9311b3db184b81f9" providerId="LiveId" clId="{00F86416-C820-414E-B3A8-CA13AEB4ABDD}" dt="2023-01-05T01:19:42.405" v="39839" actId="20577"/>
          <ac:spMkLst>
            <pc:docMk/>
            <pc:sldMk cId="1674017935" sldId="313"/>
            <ac:spMk id="36" creationId="{18E9A136-055C-2970-8933-A9488FA30BA3}"/>
          </ac:spMkLst>
        </pc:spChg>
        <pc:spChg chg="mod">
          <ac:chgData name="Seth Petry-Johnson" userId="9311b3db184b81f9" providerId="LiveId" clId="{00F86416-C820-414E-B3A8-CA13AEB4ABDD}" dt="2023-01-05T01:19:52.595" v="39863" actId="20577"/>
          <ac:spMkLst>
            <pc:docMk/>
            <pc:sldMk cId="1674017935" sldId="313"/>
            <ac:spMk id="37" creationId="{A445EA48-22E6-6813-D83D-74DF4262EBD2}"/>
          </ac:spMkLst>
        </pc:spChg>
      </pc:sldChg>
      <pc:sldChg chg="modSp mod">
        <pc:chgData name="Seth Petry-Johnson" userId="9311b3db184b81f9" providerId="LiveId" clId="{00F86416-C820-414E-B3A8-CA13AEB4ABDD}" dt="2023-01-05T01:20:33.115" v="39941" actId="20577"/>
        <pc:sldMkLst>
          <pc:docMk/>
          <pc:sldMk cId="1173441624" sldId="314"/>
        </pc:sldMkLst>
        <pc:spChg chg="mod">
          <ac:chgData name="Seth Petry-Johnson" userId="9311b3db184b81f9" providerId="LiveId" clId="{00F86416-C820-414E-B3A8-CA13AEB4ABDD}" dt="2023-01-05T01:20:17.835" v="39903" actId="20577"/>
          <ac:spMkLst>
            <pc:docMk/>
            <pc:sldMk cId="1173441624" sldId="314"/>
            <ac:spMk id="12" creationId="{CAC43BCB-748D-9AF9-BF6A-DE1C6EC923E8}"/>
          </ac:spMkLst>
        </pc:spChg>
        <pc:spChg chg="mod">
          <ac:chgData name="Seth Petry-Johnson" userId="9311b3db184b81f9" providerId="LiveId" clId="{00F86416-C820-414E-B3A8-CA13AEB4ABDD}" dt="2023-01-05T01:20:24.084" v="39911" actId="121"/>
          <ac:spMkLst>
            <pc:docMk/>
            <pc:sldMk cId="1173441624" sldId="314"/>
            <ac:spMk id="13" creationId="{2566972B-6C4B-4B98-CF31-225750C76D39}"/>
          </ac:spMkLst>
        </pc:spChg>
        <pc:spChg chg="mod">
          <ac:chgData name="Seth Petry-Johnson" userId="9311b3db184b81f9" providerId="LiveId" clId="{00F86416-C820-414E-B3A8-CA13AEB4ABDD}" dt="2023-01-05T01:20:28.778" v="39927" actId="20577"/>
          <ac:spMkLst>
            <pc:docMk/>
            <pc:sldMk cId="1173441624" sldId="314"/>
            <ac:spMk id="36" creationId="{18E9A136-055C-2970-8933-A9488FA30BA3}"/>
          </ac:spMkLst>
        </pc:spChg>
        <pc:spChg chg="mod">
          <ac:chgData name="Seth Petry-Johnson" userId="9311b3db184b81f9" providerId="LiveId" clId="{00F86416-C820-414E-B3A8-CA13AEB4ABDD}" dt="2023-01-05T01:20:33.115" v="39941" actId="20577"/>
          <ac:spMkLst>
            <pc:docMk/>
            <pc:sldMk cId="1173441624" sldId="314"/>
            <ac:spMk id="37" creationId="{A445EA48-22E6-6813-D83D-74DF4262EBD2}"/>
          </ac:spMkLst>
        </pc:spChg>
      </pc:sldChg>
      <pc:sldChg chg="modSp modNotesTx">
        <pc:chgData name="Seth Petry-Johnson" userId="9311b3db184b81f9" providerId="LiveId" clId="{00F86416-C820-414E-B3A8-CA13AEB4ABDD}" dt="2023-01-04T14:51:11.798" v="37835" actId="20577"/>
        <pc:sldMkLst>
          <pc:docMk/>
          <pc:sldMk cId="2329193593" sldId="317"/>
        </pc:sldMkLst>
        <pc:spChg chg="mod">
          <ac:chgData name="Seth Petry-Johnson" userId="9311b3db184b81f9" providerId="LiveId" clId="{00F86416-C820-414E-B3A8-CA13AEB4ABDD}" dt="2023-01-04T01:57:18.195" v="33458" actId="962"/>
          <ac:spMkLst>
            <pc:docMk/>
            <pc:sldMk cId="2329193593" sldId="317"/>
            <ac:spMk id="2" creationId="{027E8A3F-1077-D637-BEBA-823F5C8D287D}"/>
          </ac:spMkLst>
        </pc:spChg>
      </pc:sldChg>
      <pc:sldChg chg="modSp mod modNotesTx">
        <pc:chgData name="Seth Petry-Johnson" userId="9311b3db184b81f9" providerId="LiveId" clId="{00F86416-C820-414E-B3A8-CA13AEB4ABDD}" dt="2023-01-04T14:51:29.110" v="37872" actId="20577"/>
        <pc:sldMkLst>
          <pc:docMk/>
          <pc:sldMk cId="1638508492" sldId="318"/>
        </pc:sldMkLst>
        <pc:spChg chg="mod">
          <ac:chgData name="Seth Petry-Johnson" userId="9311b3db184b81f9" providerId="LiveId" clId="{00F86416-C820-414E-B3A8-CA13AEB4ABDD}" dt="2023-01-04T01:57:22.683" v="33459" actId="962"/>
          <ac:spMkLst>
            <pc:docMk/>
            <pc:sldMk cId="1638508492" sldId="318"/>
            <ac:spMk id="2" creationId="{027E8A3F-1077-D637-BEBA-823F5C8D287D}"/>
          </ac:spMkLst>
        </pc:spChg>
        <pc:spChg chg="mod">
          <ac:chgData name="Seth Petry-Johnson" userId="9311b3db184b81f9" providerId="LiveId" clId="{00F86416-C820-414E-B3A8-CA13AEB4ABDD}" dt="2023-01-04T01:54:37.285" v="33341" actId="1038"/>
          <ac:spMkLst>
            <pc:docMk/>
            <pc:sldMk cId="1638508492" sldId="318"/>
            <ac:spMk id="17" creationId="{2ADA3B25-6CB7-397C-4739-56F0EB629BF3}"/>
          </ac:spMkLst>
        </pc:spChg>
      </pc:sldChg>
      <pc:sldChg chg="del">
        <pc:chgData name="Seth Petry-Johnson" userId="9311b3db184b81f9" providerId="LiveId" clId="{00F86416-C820-414E-B3A8-CA13AEB4ABDD}" dt="2023-01-05T00:45:58.137" v="37874" actId="47"/>
        <pc:sldMkLst>
          <pc:docMk/>
          <pc:sldMk cId="946432881" sldId="329"/>
        </pc:sldMkLst>
      </pc:sldChg>
      <pc:sldChg chg="del">
        <pc:chgData name="Seth Petry-Johnson" userId="9311b3db184b81f9" providerId="LiveId" clId="{00F86416-C820-414E-B3A8-CA13AEB4ABDD}" dt="2023-01-05T00:45:56.776" v="37873" actId="47"/>
        <pc:sldMkLst>
          <pc:docMk/>
          <pc:sldMk cId="917115685" sldId="330"/>
        </pc:sldMkLst>
      </pc:sldChg>
      <pc:sldChg chg="modSp mod modNotesTx">
        <pc:chgData name="Seth Petry-Johnson" userId="9311b3db184b81f9" providerId="LiveId" clId="{00F86416-C820-414E-B3A8-CA13AEB4ABDD}" dt="2023-01-04T14:10:50.632" v="35119" actId="14826"/>
        <pc:sldMkLst>
          <pc:docMk/>
          <pc:sldMk cId="1018520867" sldId="334"/>
        </pc:sldMkLst>
        <pc:picChg chg="mod">
          <ac:chgData name="Seth Petry-Johnson" userId="9311b3db184b81f9" providerId="LiveId" clId="{00F86416-C820-414E-B3A8-CA13AEB4ABDD}" dt="2023-01-04T14:10:50.632" v="35119" actId="14826"/>
          <ac:picMkLst>
            <pc:docMk/>
            <pc:sldMk cId="1018520867" sldId="334"/>
            <ac:picMk id="4" creationId="{60BAEA5B-5D95-7F3D-4D6B-51AF697ECCA0}"/>
          </ac:picMkLst>
        </pc:picChg>
      </pc:sldChg>
      <pc:sldChg chg="modSp mod">
        <pc:chgData name="Seth Petry-Johnson" userId="9311b3db184b81f9" providerId="LiveId" clId="{00F86416-C820-414E-B3A8-CA13AEB4ABDD}" dt="2023-01-04T14:10:42.271" v="35118" actId="1036"/>
        <pc:sldMkLst>
          <pc:docMk/>
          <pc:sldMk cId="2442817900" sldId="335"/>
        </pc:sldMkLst>
        <pc:picChg chg="mod">
          <ac:chgData name="Seth Petry-Johnson" userId="9311b3db184b81f9" providerId="LiveId" clId="{00F86416-C820-414E-B3A8-CA13AEB4ABDD}" dt="2023-01-04T14:10:42.271" v="35118" actId="1036"/>
          <ac:picMkLst>
            <pc:docMk/>
            <pc:sldMk cId="2442817900" sldId="335"/>
            <ac:picMk id="10" creationId="{ADD4F01C-5319-9B5A-73C1-85737AE07C56}"/>
          </ac:picMkLst>
        </pc:picChg>
      </pc:sldChg>
      <pc:sldChg chg="modSp mod modNotesTx">
        <pc:chgData name="Seth Petry-Johnson" userId="9311b3db184b81f9" providerId="LiveId" clId="{00F86416-C820-414E-B3A8-CA13AEB4ABDD}" dt="2023-01-04T14:35:16.679" v="35601" actId="6549"/>
        <pc:sldMkLst>
          <pc:docMk/>
          <pc:sldMk cId="2215735611" sldId="337"/>
        </pc:sldMkLst>
        <pc:picChg chg="mod">
          <ac:chgData name="Seth Petry-Johnson" userId="9311b3db184b81f9" providerId="LiveId" clId="{00F86416-C820-414E-B3A8-CA13AEB4ABDD}" dt="2023-01-04T14:11:04.022" v="35120" actId="14826"/>
          <ac:picMkLst>
            <pc:docMk/>
            <pc:sldMk cId="2215735611" sldId="337"/>
            <ac:picMk id="2" creationId="{660667F5-39BC-9C9A-955A-FEBCF8E22A57}"/>
          </ac:picMkLst>
        </pc:picChg>
      </pc:sldChg>
      <pc:sldChg chg="modNotesTx">
        <pc:chgData name="Seth Petry-Johnson" userId="9311b3db184b81f9" providerId="LiveId" clId="{00F86416-C820-414E-B3A8-CA13AEB4ABDD}" dt="2023-01-04T02:05:53.508" v="34145" actId="20577"/>
        <pc:sldMkLst>
          <pc:docMk/>
          <pc:sldMk cId="3764663622" sldId="338"/>
        </pc:sldMkLst>
      </pc:sldChg>
      <pc:sldChg chg="del modNotesTx">
        <pc:chgData name="Seth Petry-Johnson" userId="9311b3db184b81f9" providerId="LiveId" clId="{00F86416-C820-414E-B3A8-CA13AEB4ABDD}" dt="2023-01-04T14:38:05.703" v="35880" actId="2696"/>
        <pc:sldMkLst>
          <pc:docMk/>
          <pc:sldMk cId="3230809279" sldId="339"/>
        </pc:sldMkLst>
      </pc:sldChg>
      <pc:sldChg chg="modNotesTx">
        <pc:chgData name="Seth Petry-Johnson" userId="9311b3db184b81f9" providerId="LiveId" clId="{00F86416-C820-414E-B3A8-CA13AEB4ABDD}" dt="2023-01-02T19:05:16.780" v="28080" actId="6549"/>
        <pc:sldMkLst>
          <pc:docMk/>
          <pc:sldMk cId="1395110914" sldId="340"/>
        </pc:sldMkLst>
      </pc:sldChg>
      <pc:sldChg chg="modNotesTx">
        <pc:chgData name="Seth Petry-Johnson" userId="9311b3db184b81f9" providerId="LiveId" clId="{00F86416-C820-414E-B3A8-CA13AEB4ABDD}" dt="2023-01-05T01:30:40.935" v="40690" actId="6549"/>
        <pc:sldMkLst>
          <pc:docMk/>
          <pc:sldMk cId="3065906767" sldId="346"/>
        </pc:sldMkLst>
      </pc:sldChg>
      <pc:sldChg chg="modNotesTx">
        <pc:chgData name="Seth Petry-Johnson" userId="9311b3db184b81f9" providerId="LiveId" clId="{00F86416-C820-414E-B3A8-CA13AEB4ABDD}" dt="2023-01-05T01:33:03.082" v="41138" actId="20577"/>
        <pc:sldMkLst>
          <pc:docMk/>
          <pc:sldMk cId="2559538664" sldId="349"/>
        </pc:sldMkLst>
      </pc:sldChg>
      <pc:sldChg chg="modSp mod">
        <pc:chgData name="Seth Petry-Johnson" userId="9311b3db184b81f9" providerId="LiveId" clId="{00F86416-C820-414E-B3A8-CA13AEB4ABDD}" dt="2023-01-05T01:29:02.564" v="40514" actId="14100"/>
        <pc:sldMkLst>
          <pc:docMk/>
          <pc:sldMk cId="2461801113" sldId="350"/>
        </pc:sldMkLst>
        <pc:spChg chg="mod">
          <ac:chgData name="Seth Petry-Johnson" userId="9311b3db184b81f9" providerId="LiveId" clId="{00F86416-C820-414E-B3A8-CA13AEB4ABDD}" dt="2023-01-05T01:29:02.564" v="40514" actId="14100"/>
          <ac:spMkLst>
            <pc:docMk/>
            <pc:sldMk cId="2461801113" sldId="350"/>
            <ac:spMk id="3" creationId="{8F940D27-029B-C74A-95FD-2A0352D387FF}"/>
          </ac:spMkLst>
        </pc:spChg>
        <pc:spChg chg="mod">
          <ac:chgData name="Seth Petry-Johnson" userId="9311b3db184b81f9" providerId="LiveId" clId="{00F86416-C820-414E-B3A8-CA13AEB4ABDD}" dt="2023-01-05T01:28:58.376" v="40513" actId="20577"/>
          <ac:spMkLst>
            <pc:docMk/>
            <pc:sldMk cId="2461801113" sldId="350"/>
            <ac:spMk id="5" creationId="{C2F9FFED-F9E8-89B3-A693-7780347C585C}"/>
          </ac:spMkLst>
        </pc:spChg>
      </pc:sldChg>
      <pc:sldChg chg="addSp delSp modSp mod modAnim modNotesTx">
        <pc:chgData name="Seth Petry-Johnson" userId="9311b3db184b81f9" providerId="LiveId" clId="{00F86416-C820-414E-B3A8-CA13AEB4ABDD}" dt="2023-01-02T16:22:27.729" v="26185" actId="13244"/>
        <pc:sldMkLst>
          <pc:docMk/>
          <pc:sldMk cId="530460796" sldId="357"/>
        </pc:sldMkLst>
        <pc:spChg chg="mod">
          <ac:chgData name="Seth Petry-Johnson" userId="9311b3db184b81f9" providerId="LiveId" clId="{00F86416-C820-414E-B3A8-CA13AEB4ABDD}" dt="2023-01-02T16:12:23.321" v="25184" actId="688"/>
          <ac:spMkLst>
            <pc:docMk/>
            <pc:sldMk cId="530460796" sldId="357"/>
            <ac:spMk id="3" creationId="{7BB33D92-16A4-FEB7-156C-485078911204}"/>
          </ac:spMkLst>
        </pc:spChg>
        <pc:spChg chg="add mod ord">
          <ac:chgData name="Seth Petry-Johnson" userId="9311b3db184b81f9" providerId="LiveId" clId="{00F86416-C820-414E-B3A8-CA13AEB4ABDD}" dt="2023-01-02T16:22:27.729" v="26185" actId="13244"/>
          <ac:spMkLst>
            <pc:docMk/>
            <pc:sldMk cId="530460796" sldId="357"/>
            <ac:spMk id="14" creationId="{3B24D23F-C7B2-3D37-F2B6-EF98633F28DD}"/>
          </ac:spMkLst>
        </pc:spChg>
        <pc:spChg chg="add mod ord">
          <ac:chgData name="Seth Petry-Johnson" userId="9311b3db184b81f9" providerId="LiveId" clId="{00F86416-C820-414E-B3A8-CA13AEB4ABDD}" dt="2023-01-02T16:22:27.729" v="26185" actId="13244"/>
          <ac:spMkLst>
            <pc:docMk/>
            <pc:sldMk cId="530460796" sldId="357"/>
            <ac:spMk id="15" creationId="{848421F3-8B08-E4C4-EF8A-6E23D4C29C65}"/>
          </ac:spMkLst>
        </pc:spChg>
        <pc:spChg chg="add mod ord">
          <ac:chgData name="Seth Petry-Johnson" userId="9311b3db184b81f9" providerId="LiveId" clId="{00F86416-C820-414E-B3A8-CA13AEB4ABDD}" dt="2023-01-02T16:22:27.729" v="26185" actId="13244"/>
          <ac:spMkLst>
            <pc:docMk/>
            <pc:sldMk cId="530460796" sldId="357"/>
            <ac:spMk id="17" creationId="{00981D58-964C-3DB9-211F-283B95821CCD}"/>
          </ac:spMkLst>
        </pc:spChg>
        <pc:picChg chg="del">
          <ac:chgData name="Seth Petry-Johnson" userId="9311b3db184b81f9" providerId="LiveId" clId="{00F86416-C820-414E-B3A8-CA13AEB4ABDD}" dt="2023-01-02T16:21:18.455" v="26180" actId="478"/>
          <ac:picMkLst>
            <pc:docMk/>
            <pc:sldMk cId="530460796" sldId="357"/>
            <ac:picMk id="5" creationId="{63C1D3F6-3542-714B-AEA5-F36FAA95924B}"/>
          </ac:picMkLst>
        </pc:picChg>
        <pc:picChg chg="del">
          <ac:chgData name="Seth Petry-Johnson" userId="9311b3db184b81f9" providerId="LiveId" clId="{00F86416-C820-414E-B3A8-CA13AEB4ABDD}" dt="2023-01-02T16:20:54.690" v="26177" actId="478"/>
          <ac:picMkLst>
            <pc:docMk/>
            <pc:sldMk cId="530460796" sldId="357"/>
            <ac:picMk id="10" creationId="{6DBDED44-B963-408E-C8DB-808F1EADB46C}"/>
          </ac:picMkLst>
        </pc:picChg>
        <pc:picChg chg="mod modVis">
          <ac:chgData name="Seth Petry-Johnson" userId="9311b3db184b81f9" providerId="LiveId" clId="{00F86416-C820-414E-B3A8-CA13AEB4ABDD}" dt="2023-01-02T16:20:56.789" v="26178" actId="14429"/>
          <ac:picMkLst>
            <pc:docMk/>
            <pc:sldMk cId="530460796" sldId="357"/>
            <ac:picMk id="12" creationId="{1DF3B45A-AF7E-DFAD-23F3-7FAE4C95F016}"/>
          </ac:picMkLst>
        </pc:picChg>
        <pc:picChg chg="del">
          <ac:chgData name="Seth Petry-Johnson" userId="9311b3db184b81f9" providerId="LiveId" clId="{00F86416-C820-414E-B3A8-CA13AEB4ABDD}" dt="2023-01-02T16:21:19.350" v="26181" actId="478"/>
          <ac:picMkLst>
            <pc:docMk/>
            <pc:sldMk cId="530460796" sldId="357"/>
            <ac:picMk id="32" creationId="{9B7F5AF4-2BD1-0316-C972-D2E7C07C2DE1}"/>
          </ac:picMkLst>
        </pc:picChg>
        <pc:cxnChg chg="add mod ord">
          <ac:chgData name="Seth Petry-Johnson" userId="9311b3db184b81f9" providerId="LiveId" clId="{00F86416-C820-414E-B3A8-CA13AEB4ABDD}" dt="2023-01-02T16:22:27.729" v="26185" actId="13244"/>
          <ac:cxnSpMkLst>
            <pc:docMk/>
            <pc:sldMk cId="530460796" sldId="357"/>
            <ac:cxnSpMk id="18" creationId="{FEF49BE7-1DF0-AAE9-206C-0B62413AADEE}"/>
          </ac:cxnSpMkLst>
        </pc:cxnChg>
      </pc:sldChg>
      <pc:sldChg chg="modSp mod">
        <pc:chgData name="Seth Petry-Johnson" userId="9311b3db184b81f9" providerId="LiveId" clId="{00F86416-C820-414E-B3A8-CA13AEB4ABDD}" dt="2023-01-04T01:39:08.260" v="32597" actId="20577"/>
        <pc:sldMkLst>
          <pc:docMk/>
          <pc:sldMk cId="2430083133" sldId="364"/>
        </pc:sldMkLst>
        <pc:spChg chg="mod">
          <ac:chgData name="Seth Petry-Johnson" userId="9311b3db184b81f9" providerId="LiveId" clId="{00F86416-C820-414E-B3A8-CA13AEB4ABDD}" dt="2023-01-04T01:39:08.260" v="32597" actId="20577"/>
          <ac:spMkLst>
            <pc:docMk/>
            <pc:sldMk cId="2430083133" sldId="364"/>
            <ac:spMk id="23" creationId="{CD8688AD-6DB1-45D0-2E90-BF66E639724A}"/>
          </ac:spMkLst>
        </pc:spChg>
      </pc:sldChg>
      <pc:sldChg chg="modNotesTx">
        <pc:chgData name="Seth Petry-Johnson" userId="9311b3db184b81f9" providerId="LiveId" clId="{00F86416-C820-414E-B3A8-CA13AEB4ABDD}" dt="2023-01-02T16:04:01.505" v="24466" actId="20577"/>
        <pc:sldMkLst>
          <pc:docMk/>
          <pc:sldMk cId="1318025198" sldId="367"/>
        </pc:sldMkLst>
      </pc:sldChg>
      <pc:sldChg chg="modNotesTx">
        <pc:chgData name="Seth Petry-Johnson" userId="9311b3db184b81f9" providerId="LiveId" clId="{00F86416-C820-414E-B3A8-CA13AEB4ABDD}" dt="2023-01-02T16:50:27.850" v="27141" actId="20577"/>
        <pc:sldMkLst>
          <pc:docMk/>
          <pc:sldMk cId="2211494777" sldId="375"/>
        </pc:sldMkLst>
      </pc:sldChg>
      <pc:sldChg chg="modNotesTx">
        <pc:chgData name="Seth Petry-Johnson" userId="9311b3db184b81f9" providerId="LiveId" clId="{00F86416-C820-414E-B3A8-CA13AEB4ABDD}" dt="2023-01-04T01:39:53.461" v="32598" actId="20577"/>
        <pc:sldMkLst>
          <pc:docMk/>
          <pc:sldMk cId="2880907773" sldId="380"/>
        </pc:sldMkLst>
      </pc:sldChg>
      <pc:sldChg chg="addSp modSp mod modNotesTx">
        <pc:chgData name="Seth Petry-Johnson" userId="9311b3db184b81f9" providerId="LiveId" clId="{00F86416-C820-414E-B3A8-CA13AEB4ABDD}" dt="2023-01-04T01:40:45.708" v="32673" actId="20577"/>
        <pc:sldMkLst>
          <pc:docMk/>
          <pc:sldMk cId="2573164783" sldId="384"/>
        </pc:sldMkLst>
        <pc:spChg chg="add mod ord">
          <ac:chgData name="Seth Petry-Johnson" userId="9311b3db184b81f9" providerId="LiveId" clId="{00F86416-C820-414E-B3A8-CA13AEB4ABDD}" dt="2022-12-30T20:06:17.194" v="1845" actId="13244"/>
          <ac:spMkLst>
            <pc:docMk/>
            <pc:sldMk cId="2573164783" sldId="384"/>
            <ac:spMk id="2" creationId="{AC65CBAD-EA1D-F275-6DC7-1AC7BF6ABBD1}"/>
          </ac:spMkLst>
        </pc:spChg>
      </pc:sldChg>
      <pc:sldChg chg="modNotesTx">
        <pc:chgData name="Seth Petry-Johnson" userId="9311b3db184b81f9" providerId="LiveId" clId="{00F86416-C820-414E-B3A8-CA13AEB4ABDD}" dt="2023-01-04T01:40:25.158" v="32611" actId="20577"/>
        <pc:sldMkLst>
          <pc:docMk/>
          <pc:sldMk cId="1675212280" sldId="385"/>
        </pc:sldMkLst>
      </pc:sldChg>
      <pc:sldChg chg="modNotesTx">
        <pc:chgData name="Seth Petry-Johnson" userId="9311b3db184b81f9" providerId="LiveId" clId="{00F86416-C820-414E-B3A8-CA13AEB4ABDD}" dt="2023-01-04T01:40:20.756" v="32604" actId="20577"/>
        <pc:sldMkLst>
          <pc:docMk/>
          <pc:sldMk cId="4113007667" sldId="386"/>
        </pc:sldMkLst>
      </pc:sldChg>
      <pc:sldChg chg="addSp delSp modSp mod modAnim modNotesTx">
        <pc:chgData name="Seth Petry-Johnson" userId="9311b3db184b81f9" providerId="LiveId" clId="{00F86416-C820-414E-B3A8-CA13AEB4ABDD}" dt="2023-01-04T01:41:12.925" v="32675" actId="20577"/>
        <pc:sldMkLst>
          <pc:docMk/>
          <pc:sldMk cId="2613529164" sldId="388"/>
        </pc:sldMkLst>
        <pc:spChg chg="ord">
          <ac:chgData name="Seth Petry-Johnson" userId="9311b3db184b81f9" providerId="LiveId" clId="{00F86416-C820-414E-B3A8-CA13AEB4ABDD}" dt="2022-12-30T20:05:29.603" v="1833" actId="13244"/>
          <ac:spMkLst>
            <pc:docMk/>
            <pc:sldMk cId="2613529164" sldId="388"/>
            <ac:spMk id="2" creationId="{11CC5497-87CE-FE94-EFAD-F6D0A3E7A136}"/>
          </ac:spMkLst>
        </pc:spChg>
        <pc:spChg chg="ord">
          <ac:chgData name="Seth Petry-Johnson" userId="9311b3db184b81f9" providerId="LiveId" clId="{00F86416-C820-414E-B3A8-CA13AEB4ABDD}" dt="2022-12-30T20:05:29.603" v="1833" actId="13244"/>
          <ac:spMkLst>
            <pc:docMk/>
            <pc:sldMk cId="2613529164" sldId="388"/>
            <ac:spMk id="11" creationId="{41C34D8C-DD34-9128-E94C-76BC581D768B}"/>
          </ac:spMkLst>
        </pc:spChg>
        <pc:spChg chg="ord">
          <ac:chgData name="Seth Petry-Johnson" userId="9311b3db184b81f9" providerId="LiveId" clId="{00F86416-C820-414E-B3A8-CA13AEB4ABDD}" dt="2022-12-30T20:05:29.603" v="1833" actId="13244"/>
          <ac:spMkLst>
            <pc:docMk/>
            <pc:sldMk cId="2613529164" sldId="388"/>
            <ac:spMk id="12" creationId="{A4A09518-6697-0B03-2A99-CDC14DD326BD}"/>
          </ac:spMkLst>
        </pc:spChg>
        <pc:spChg chg="add mod ord">
          <ac:chgData name="Seth Petry-Johnson" userId="9311b3db184b81f9" providerId="LiveId" clId="{00F86416-C820-414E-B3A8-CA13AEB4ABDD}" dt="2022-12-30T20:06:21.503" v="1846" actId="13244"/>
          <ac:spMkLst>
            <pc:docMk/>
            <pc:sldMk cId="2613529164" sldId="388"/>
            <ac:spMk id="17" creationId="{8567B22A-4B99-2883-00A1-E8FC60D42A06}"/>
          </ac:spMkLst>
        </pc:spChg>
        <pc:picChg chg="del">
          <ac:chgData name="Seth Petry-Johnson" userId="9311b3db184b81f9" providerId="LiveId" clId="{00F86416-C820-414E-B3A8-CA13AEB4ABDD}" dt="2022-12-30T20:22:09.294" v="2322" actId="478"/>
          <ac:picMkLst>
            <pc:docMk/>
            <pc:sldMk cId="2613529164" sldId="388"/>
            <ac:picMk id="14" creationId="{B40B13DF-8455-B001-679B-604ADFCF5405}"/>
          </ac:picMkLst>
        </pc:picChg>
        <pc:picChg chg="add del mod">
          <ac:chgData name="Seth Petry-Johnson" userId="9311b3db184b81f9" providerId="LiveId" clId="{00F86416-C820-414E-B3A8-CA13AEB4ABDD}" dt="2022-12-30T21:23:15.750" v="7433" actId="478"/>
          <ac:picMkLst>
            <pc:docMk/>
            <pc:sldMk cId="2613529164" sldId="388"/>
            <ac:picMk id="15" creationId="{7AD10EED-AAA7-C1A5-3AE4-EAE668A3AFD3}"/>
          </ac:picMkLst>
        </pc:picChg>
        <pc:picChg chg="add mod">
          <ac:chgData name="Seth Petry-Johnson" userId="9311b3db184b81f9" providerId="LiveId" clId="{00F86416-C820-414E-B3A8-CA13AEB4ABDD}" dt="2022-12-30T21:23:25.685" v="7491" actId="1038"/>
          <ac:picMkLst>
            <pc:docMk/>
            <pc:sldMk cId="2613529164" sldId="388"/>
            <ac:picMk id="18" creationId="{1E988EA1-D9BC-5781-AF72-54E55098470D}"/>
          </ac:picMkLst>
        </pc:picChg>
        <pc:cxnChg chg="ord">
          <ac:chgData name="Seth Petry-Johnson" userId="9311b3db184b81f9" providerId="LiveId" clId="{00F86416-C820-414E-B3A8-CA13AEB4ABDD}" dt="2022-12-30T20:05:29.603" v="1833" actId="13244"/>
          <ac:cxnSpMkLst>
            <pc:docMk/>
            <pc:sldMk cId="2613529164" sldId="388"/>
            <ac:cxnSpMk id="13" creationId="{C5E7FFCB-52B7-7876-B4E0-908BD9CFE94C}"/>
          </ac:cxnSpMkLst>
        </pc:cxnChg>
        <pc:cxnChg chg="ord">
          <ac:chgData name="Seth Petry-Johnson" userId="9311b3db184b81f9" providerId="LiveId" clId="{00F86416-C820-414E-B3A8-CA13AEB4ABDD}" dt="2022-12-30T20:05:29.603" v="1833" actId="13244"/>
          <ac:cxnSpMkLst>
            <pc:docMk/>
            <pc:sldMk cId="2613529164" sldId="388"/>
            <ac:cxnSpMk id="24" creationId="{728F3C26-0D9C-E5E1-CF11-CAA821DF1F3B}"/>
          </ac:cxnSpMkLst>
        </pc:cxnChg>
        <pc:cxnChg chg="ord">
          <ac:chgData name="Seth Petry-Johnson" userId="9311b3db184b81f9" providerId="LiveId" clId="{00F86416-C820-414E-B3A8-CA13AEB4ABDD}" dt="2022-12-30T20:05:29.603" v="1833" actId="13244"/>
          <ac:cxnSpMkLst>
            <pc:docMk/>
            <pc:sldMk cId="2613529164" sldId="388"/>
            <ac:cxnSpMk id="27" creationId="{CDED95BB-FFCE-F54F-C2C0-EFA43B7EF72B}"/>
          </ac:cxnSpMkLst>
        </pc:cxnChg>
      </pc:sldChg>
      <pc:sldChg chg="addSp delSp modSp mod modTransition addAnim delAnim modAnim modNotesTx">
        <pc:chgData name="Seth Petry-Johnson" userId="9311b3db184b81f9" providerId="LiveId" clId="{00F86416-C820-414E-B3A8-CA13AEB4ABDD}" dt="2022-12-30T21:23:46.642" v="7582" actId="1038"/>
        <pc:sldMkLst>
          <pc:docMk/>
          <pc:sldMk cId="788250307" sldId="389"/>
        </pc:sldMkLst>
        <pc:spChg chg="mod ord">
          <ac:chgData name="Seth Petry-Johnson" userId="9311b3db184b81f9" providerId="LiveId" clId="{00F86416-C820-414E-B3A8-CA13AEB4ABDD}" dt="2022-12-30T21:13:56.712" v="6846" actId="113"/>
          <ac:spMkLst>
            <pc:docMk/>
            <pc:sldMk cId="788250307" sldId="389"/>
            <ac:spMk id="2" creationId="{11CC5497-87CE-FE94-EFAD-F6D0A3E7A136}"/>
          </ac:spMkLst>
        </pc:spChg>
        <pc:spChg chg="mod ord">
          <ac:chgData name="Seth Petry-Johnson" userId="9311b3db184b81f9" providerId="LiveId" clId="{00F86416-C820-414E-B3A8-CA13AEB4ABDD}" dt="2022-12-30T21:13:56.712" v="6846" actId="113"/>
          <ac:spMkLst>
            <pc:docMk/>
            <pc:sldMk cId="788250307" sldId="389"/>
            <ac:spMk id="11" creationId="{41C34D8C-DD34-9128-E94C-76BC581D768B}"/>
          </ac:spMkLst>
        </pc:spChg>
        <pc:spChg chg="mod ord">
          <ac:chgData name="Seth Petry-Johnson" userId="9311b3db184b81f9" providerId="LiveId" clId="{00F86416-C820-414E-B3A8-CA13AEB4ABDD}" dt="2022-12-30T20:22:59.376" v="2325" actId="13244"/>
          <ac:spMkLst>
            <pc:docMk/>
            <pc:sldMk cId="788250307" sldId="389"/>
            <ac:spMk id="12" creationId="{A4A09518-6697-0B03-2A99-CDC14DD326BD}"/>
          </ac:spMkLst>
        </pc:spChg>
        <pc:spChg chg="mod">
          <ac:chgData name="Seth Petry-Johnson" userId="9311b3db184b81f9" providerId="LiveId" clId="{00F86416-C820-414E-B3A8-CA13AEB4ABDD}" dt="2022-12-30T20:18:34.322" v="2112" actId="1036"/>
          <ac:spMkLst>
            <pc:docMk/>
            <pc:sldMk cId="788250307" sldId="389"/>
            <ac:spMk id="14" creationId="{CA39FFDD-9252-B40B-F813-B786D613A940}"/>
          </ac:spMkLst>
        </pc:spChg>
        <pc:spChg chg="mod">
          <ac:chgData name="Seth Petry-Johnson" userId="9311b3db184b81f9" providerId="LiveId" clId="{00F86416-C820-414E-B3A8-CA13AEB4ABDD}" dt="2022-12-30T21:12:04.114" v="6839" actId="14100"/>
          <ac:spMkLst>
            <pc:docMk/>
            <pc:sldMk cId="788250307" sldId="389"/>
            <ac:spMk id="26" creationId="{15066B4C-C6EF-EFFC-001A-411465BBB5D6}"/>
          </ac:spMkLst>
        </pc:spChg>
        <pc:spChg chg="add mod ord">
          <ac:chgData name="Seth Petry-Johnson" userId="9311b3db184b81f9" providerId="LiveId" clId="{00F86416-C820-414E-B3A8-CA13AEB4ABDD}" dt="2022-12-30T20:20:21.399" v="2321" actId="1038"/>
          <ac:spMkLst>
            <pc:docMk/>
            <pc:sldMk cId="788250307" sldId="389"/>
            <ac:spMk id="28" creationId="{3441ADCC-C301-CDDB-A34C-7BDDD3569624}"/>
          </ac:spMkLst>
        </pc:spChg>
        <pc:spChg chg="add mod">
          <ac:chgData name="Seth Petry-Johnson" userId="9311b3db184b81f9" providerId="LiveId" clId="{00F86416-C820-414E-B3A8-CA13AEB4ABDD}" dt="2022-12-30T21:16:31.621" v="6865" actId="1035"/>
          <ac:spMkLst>
            <pc:docMk/>
            <pc:sldMk cId="788250307" sldId="389"/>
            <ac:spMk id="37" creationId="{336350DB-23F6-0058-E8AD-158CF7143BDF}"/>
          </ac:spMkLst>
        </pc:spChg>
        <pc:picChg chg="del mod ord">
          <ac:chgData name="Seth Petry-Johnson" userId="9311b3db184b81f9" providerId="LiveId" clId="{00F86416-C820-414E-B3A8-CA13AEB4ABDD}" dt="2022-12-30T20:22:50.886" v="2324" actId="478"/>
          <ac:picMkLst>
            <pc:docMk/>
            <pc:sldMk cId="788250307" sldId="389"/>
            <ac:picMk id="23" creationId="{5C4646B1-654E-35BC-7D7D-7A7B41B60EC6}"/>
          </ac:picMkLst>
        </pc:picChg>
        <pc:picChg chg="add del mod">
          <ac:chgData name="Seth Petry-Johnson" userId="9311b3db184b81f9" providerId="LiveId" clId="{00F86416-C820-414E-B3A8-CA13AEB4ABDD}" dt="2022-12-30T21:23:37.039" v="7492" actId="478"/>
          <ac:picMkLst>
            <pc:docMk/>
            <pc:sldMk cId="788250307" sldId="389"/>
            <ac:picMk id="25" creationId="{124EFB52-16A2-0D25-BD4B-9F8A1FD116B1}"/>
          </ac:picMkLst>
        </pc:picChg>
        <pc:picChg chg="mod">
          <ac:chgData name="Seth Petry-Johnson" userId="9311b3db184b81f9" providerId="LiveId" clId="{00F86416-C820-414E-B3A8-CA13AEB4ABDD}" dt="2022-12-30T20:18:34.322" v="2112" actId="1036"/>
          <ac:picMkLst>
            <pc:docMk/>
            <pc:sldMk cId="788250307" sldId="389"/>
            <ac:picMk id="30" creationId="{68274F70-98EB-46D5-6A9F-77AADE468398}"/>
          </ac:picMkLst>
        </pc:picChg>
        <pc:picChg chg="add del mod">
          <ac:chgData name="Seth Petry-Johnson" userId="9311b3db184b81f9" providerId="LiveId" clId="{00F86416-C820-414E-B3A8-CA13AEB4ABDD}" dt="2022-12-30T20:23:55.039" v="2352" actId="478"/>
          <ac:picMkLst>
            <pc:docMk/>
            <pc:sldMk cId="788250307" sldId="389"/>
            <ac:picMk id="31" creationId="{E60C606A-D534-30C3-26FA-7A8785C9B92F}"/>
          </ac:picMkLst>
        </pc:picChg>
        <pc:picChg chg="add mod ord">
          <ac:chgData name="Seth Petry-Johnson" userId="9311b3db184b81f9" providerId="LiveId" clId="{00F86416-C820-414E-B3A8-CA13AEB4ABDD}" dt="2022-12-30T20:25:34.758" v="2410" actId="1035"/>
          <ac:picMkLst>
            <pc:docMk/>
            <pc:sldMk cId="788250307" sldId="389"/>
            <ac:picMk id="33" creationId="{4416659F-1CC0-4373-209C-A0322607E990}"/>
          </ac:picMkLst>
        </pc:picChg>
        <pc:picChg chg="add del mod ord">
          <ac:chgData name="Seth Petry-Johnson" userId="9311b3db184b81f9" providerId="LiveId" clId="{00F86416-C820-414E-B3A8-CA13AEB4ABDD}" dt="2022-12-30T21:17:19.615" v="6869" actId="478"/>
          <ac:picMkLst>
            <pc:docMk/>
            <pc:sldMk cId="788250307" sldId="389"/>
            <ac:picMk id="35" creationId="{E021F265-BCCE-9960-5BE3-CA460FEA980E}"/>
          </ac:picMkLst>
        </pc:picChg>
        <pc:picChg chg="add del mod ord">
          <ac:chgData name="Seth Petry-Johnson" userId="9311b3db184b81f9" providerId="LiveId" clId="{00F86416-C820-414E-B3A8-CA13AEB4ABDD}" dt="2022-12-30T21:19:32.904" v="7093" actId="478"/>
          <ac:picMkLst>
            <pc:docMk/>
            <pc:sldMk cId="788250307" sldId="389"/>
            <ac:picMk id="36" creationId="{A1F9B7E6-C32B-F739-3F8C-4F67193CBFEE}"/>
          </ac:picMkLst>
        </pc:picChg>
        <pc:picChg chg="add mod ord">
          <ac:chgData name="Seth Petry-Johnson" userId="9311b3db184b81f9" providerId="LiveId" clId="{00F86416-C820-414E-B3A8-CA13AEB4ABDD}" dt="2022-12-30T21:19:45.204" v="7201" actId="1038"/>
          <ac:picMkLst>
            <pc:docMk/>
            <pc:sldMk cId="788250307" sldId="389"/>
            <ac:picMk id="38" creationId="{2469E658-4A7E-2972-1A52-15B3248FDFA3}"/>
          </ac:picMkLst>
        </pc:picChg>
        <pc:picChg chg="add mod">
          <ac:chgData name="Seth Petry-Johnson" userId="9311b3db184b81f9" providerId="LiveId" clId="{00F86416-C820-414E-B3A8-CA13AEB4ABDD}" dt="2022-12-30T21:23:46.642" v="7582" actId="1038"/>
          <ac:picMkLst>
            <pc:docMk/>
            <pc:sldMk cId="788250307" sldId="389"/>
            <ac:picMk id="39" creationId="{8C760768-7BDD-9576-056B-BC70DBDC1D60}"/>
          </ac:picMkLst>
        </pc:picChg>
        <pc:cxnChg chg="mod ord">
          <ac:chgData name="Seth Petry-Johnson" userId="9311b3db184b81f9" providerId="LiveId" clId="{00F86416-C820-414E-B3A8-CA13AEB4ABDD}" dt="2022-12-30T20:22:59.376" v="2325" actId="13244"/>
          <ac:cxnSpMkLst>
            <pc:docMk/>
            <pc:sldMk cId="788250307" sldId="389"/>
            <ac:cxnSpMk id="13" creationId="{C5E7FFCB-52B7-7876-B4E0-908BD9CFE94C}"/>
          </ac:cxnSpMkLst>
        </pc:cxnChg>
        <pc:cxnChg chg="mod ord">
          <ac:chgData name="Seth Petry-Johnson" userId="9311b3db184b81f9" providerId="LiveId" clId="{00F86416-C820-414E-B3A8-CA13AEB4ABDD}" dt="2022-12-30T20:29:42.331" v="2507" actId="692"/>
          <ac:cxnSpMkLst>
            <pc:docMk/>
            <pc:sldMk cId="788250307" sldId="389"/>
            <ac:cxnSpMk id="24" creationId="{728F3C26-0D9C-E5E1-CF11-CAA821DF1F3B}"/>
          </ac:cxnSpMkLst>
        </pc:cxnChg>
        <pc:cxnChg chg="mod ord">
          <ac:chgData name="Seth Petry-Johnson" userId="9311b3db184b81f9" providerId="LiveId" clId="{00F86416-C820-414E-B3A8-CA13AEB4ABDD}" dt="2022-12-30T20:22:59.376" v="2325" actId="13244"/>
          <ac:cxnSpMkLst>
            <pc:docMk/>
            <pc:sldMk cId="788250307" sldId="389"/>
            <ac:cxnSpMk id="27" creationId="{CDED95BB-FFCE-F54F-C2C0-EFA43B7EF72B}"/>
          </ac:cxnSpMkLst>
        </pc:cxnChg>
      </pc:sldChg>
      <pc:sldChg chg="addSp delSp modSp mod delAnim modAnim modNotesTx">
        <pc:chgData name="Seth Petry-Johnson" userId="9311b3db184b81f9" providerId="LiveId" clId="{00F86416-C820-414E-B3A8-CA13AEB4ABDD}" dt="2023-01-04T14:26:14.485" v="35303"/>
        <pc:sldMkLst>
          <pc:docMk/>
          <pc:sldMk cId="1969007053" sldId="392"/>
        </pc:sldMkLst>
        <pc:spChg chg="add mod ord">
          <ac:chgData name="Seth Petry-Johnson" userId="9311b3db184b81f9" providerId="LiveId" clId="{00F86416-C820-414E-B3A8-CA13AEB4ABDD}" dt="2023-01-04T14:25:33.431" v="35292" actId="207"/>
          <ac:spMkLst>
            <pc:docMk/>
            <pc:sldMk cId="1969007053" sldId="392"/>
            <ac:spMk id="2" creationId="{4EA97397-6ED4-174B-6708-8E03854BAC37}"/>
          </ac:spMkLst>
        </pc:spChg>
        <pc:spChg chg="add mod ord">
          <ac:chgData name="Seth Petry-Johnson" userId="9311b3db184b81f9" providerId="LiveId" clId="{00F86416-C820-414E-B3A8-CA13AEB4ABDD}" dt="2023-01-04T14:25:33.431" v="35292" actId="207"/>
          <ac:spMkLst>
            <pc:docMk/>
            <pc:sldMk cId="1969007053" sldId="392"/>
            <ac:spMk id="4" creationId="{C6C87641-8E63-A947-AD4D-2BCF972D67E1}"/>
          </ac:spMkLst>
        </pc:spChg>
        <pc:spChg chg="mod">
          <ac:chgData name="Seth Petry-Johnson" userId="9311b3db184b81f9" providerId="LiveId" clId="{00F86416-C820-414E-B3A8-CA13AEB4ABDD}" dt="2023-01-04T14:24:23.247" v="35256" actId="1037"/>
          <ac:spMkLst>
            <pc:docMk/>
            <pc:sldMk cId="1969007053" sldId="392"/>
            <ac:spMk id="5" creationId="{376893F0-A4EB-5D60-C6E4-1F354C9B83F4}"/>
          </ac:spMkLst>
        </pc:spChg>
        <pc:spChg chg="del">
          <ac:chgData name="Seth Petry-Johnson" userId="9311b3db184b81f9" providerId="LiveId" clId="{00F86416-C820-414E-B3A8-CA13AEB4ABDD}" dt="2023-01-04T14:18:27.967" v="35135" actId="478"/>
          <ac:spMkLst>
            <pc:docMk/>
            <pc:sldMk cId="1969007053" sldId="392"/>
            <ac:spMk id="9" creationId="{21EBD776-F9BD-7C5D-8D93-8CE390F564B4}"/>
          </ac:spMkLst>
        </pc:spChg>
        <pc:spChg chg="del">
          <ac:chgData name="Seth Petry-Johnson" userId="9311b3db184b81f9" providerId="LiveId" clId="{00F86416-C820-414E-B3A8-CA13AEB4ABDD}" dt="2023-01-04T14:18:27.967" v="35135" actId="478"/>
          <ac:spMkLst>
            <pc:docMk/>
            <pc:sldMk cId="1969007053" sldId="392"/>
            <ac:spMk id="10" creationId="{B66E8633-42C2-B3DC-A89E-82FF4E19416E}"/>
          </ac:spMkLst>
        </pc:spChg>
        <pc:picChg chg="mod modVis">
          <ac:chgData name="Seth Petry-Johnson" userId="9311b3db184b81f9" providerId="LiveId" clId="{00F86416-C820-414E-B3A8-CA13AEB4ABDD}" dt="2023-01-04T14:23:51.007" v="35232" actId="1035"/>
          <ac:picMkLst>
            <pc:docMk/>
            <pc:sldMk cId="1969007053" sldId="392"/>
            <ac:picMk id="3" creationId="{5584063D-BB82-CB9A-A111-0A8F9BA8B729}"/>
          </ac:picMkLst>
        </pc:picChg>
      </pc:sldChg>
      <pc:sldChg chg="addSp delSp modSp mod modNotesTx">
        <pc:chgData name="Seth Petry-Johnson" userId="9311b3db184b81f9" providerId="LiveId" clId="{00F86416-C820-414E-B3A8-CA13AEB4ABDD}" dt="2023-01-04T14:37:40" v="35879" actId="20577"/>
        <pc:sldMkLst>
          <pc:docMk/>
          <pc:sldMk cId="2458249070" sldId="393"/>
        </pc:sldMkLst>
        <pc:spChg chg="mod">
          <ac:chgData name="Seth Petry-Johnson" userId="9311b3db184b81f9" providerId="LiveId" clId="{00F86416-C820-414E-B3A8-CA13AEB4ABDD}" dt="2023-01-04T14:25:57.199" v="35301" actId="1036"/>
          <ac:spMkLst>
            <pc:docMk/>
            <pc:sldMk cId="2458249070" sldId="393"/>
            <ac:spMk id="5" creationId="{376893F0-A4EB-5D60-C6E4-1F354C9B83F4}"/>
          </ac:spMkLst>
        </pc:spChg>
        <pc:picChg chg="add mod">
          <ac:chgData name="Seth Petry-Johnson" userId="9311b3db184b81f9" providerId="LiveId" clId="{00F86416-C820-414E-B3A8-CA13AEB4ABDD}" dt="2023-01-04T14:25:52.830" v="35294"/>
          <ac:picMkLst>
            <pc:docMk/>
            <pc:sldMk cId="2458249070" sldId="393"/>
            <ac:picMk id="2" creationId="{D7D726A1-EB90-87B8-9322-D1A9953C39C1}"/>
          </ac:picMkLst>
        </pc:picChg>
        <pc:picChg chg="del">
          <ac:chgData name="Seth Petry-Johnson" userId="9311b3db184b81f9" providerId="LiveId" clId="{00F86416-C820-414E-B3A8-CA13AEB4ABDD}" dt="2023-01-04T14:25:52.423" v="35293" actId="478"/>
          <ac:picMkLst>
            <pc:docMk/>
            <pc:sldMk cId="2458249070" sldId="393"/>
            <ac:picMk id="3" creationId="{5584063D-BB82-CB9A-A111-0A8F9BA8B729}"/>
          </ac:picMkLst>
        </pc:picChg>
      </pc:sldChg>
      <pc:sldChg chg="addSp delSp modSp mod modTransition modAnim">
        <pc:chgData name="Seth Petry-Johnson" userId="9311b3db184b81f9" providerId="LiveId" clId="{00F86416-C820-414E-B3A8-CA13AEB4ABDD}" dt="2023-01-04T01:59:33.712" v="33469"/>
        <pc:sldMkLst>
          <pc:docMk/>
          <pc:sldMk cId="2385587057" sldId="394"/>
        </pc:sldMkLst>
        <pc:picChg chg="del">
          <ac:chgData name="Seth Petry-Johnson" userId="9311b3db184b81f9" providerId="LiveId" clId="{00F86416-C820-414E-B3A8-CA13AEB4ABDD}" dt="2023-01-04T01:07:05.903" v="30690" actId="478"/>
          <ac:picMkLst>
            <pc:docMk/>
            <pc:sldMk cId="2385587057" sldId="394"/>
            <ac:picMk id="3" creationId="{38172FAD-0D69-3160-7A68-CEFCFF622474}"/>
          </ac:picMkLst>
        </pc:picChg>
        <pc:picChg chg="del">
          <ac:chgData name="Seth Petry-Johnson" userId="9311b3db184b81f9" providerId="LiveId" clId="{00F86416-C820-414E-B3A8-CA13AEB4ABDD}" dt="2023-01-04T01:07:04.590" v="30689" actId="478"/>
          <ac:picMkLst>
            <pc:docMk/>
            <pc:sldMk cId="2385587057" sldId="394"/>
            <ac:picMk id="4" creationId="{E7A2CD9A-45C3-0135-CE3D-4B28F2C953BF}"/>
          </ac:picMkLst>
        </pc:picChg>
        <pc:picChg chg="add mod ord">
          <ac:chgData name="Seth Petry-Johnson" userId="9311b3db184b81f9" providerId="LiveId" clId="{00F86416-C820-414E-B3A8-CA13AEB4ABDD}" dt="2023-01-04T01:48:58.850" v="33101" actId="13244"/>
          <ac:picMkLst>
            <pc:docMk/>
            <pc:sldMk cId="2385587057" sldId="394"/>
            <ac:picMk id="5" creationId="{CB17F483-10C4-C2EA-5C0F-EFE56934FFE9}"/>
          </ac:picMkLst>
        </pc:picChg>
        <pc:picChg chg="add mod ord">
          <ac:chgData name="Seth Petry-Johnson" userId="9311b3db184b81f9" providerId="LiveId" clId="{00F86416-C820-414E-B3A8-CA13AEB4ABDD}" dt="2023-01-04T01:48:58.850" v="33101" actId="13244"/>
          <ac:picMkLst>
            <pc:docMk/>
            <pc:sldMk cId="2385587057" sldId="394"/>
            <ac:picMk id="8" creationId="{FB779CE5-298C-55BB-273D-6A678DF06A3C}"/>
          </ac:picMkLst>
        </pc:picChg>
      </pc:sldChg>
      <pc:sldChg chg="delSp modSp mod delAnim modNotesTx">
        <pc:chgData name="Seth Petry-Johnson" userId="9311b3db184b81f9" providerId="LiveId" clId="{00F86416-C820-414E-B3A8-CA13AEB4ABDD}" dt="2023-01-05T01:04:30.051" v="39117" actId="113"/>
        <pc:sldMkLst>
          <pc:docMk/>
          <pc:sldMk cId="2356256740" sldId="395"/>
        </pc:sldMkLst>
        <pc:spChg chg="mod">
          <ac:chgData name="Seth Petry-Johnson" userId="9311b3db184b81f9" providerId="LiveId" clId="{00F86416-C820-414E-B3A8-CA13AEB4ABDD}" dt="2023-01-04T01:08:38.646" v="30715" actId="20577"/>
          <ac:spMkLst>
            <pc:docMk/>
            <pc:sldMk cId="2356256740" sldId="395"/>
            <ac:spMk id="2" creationId="{AA198062-6023-3E04-55A6-D6FD36EC712D}"/>
          </ac:spMkLst>
        </pc:spChg>
        <pc:spChg chg="del">
          <ac:chgData name="Seth Petry-Johnson" userId="9311b3db184b81f9" providerId="LiveId" clId="{00F86416-C820-414E-B3A8-CA13AEB4ABDD}" dt="2023-01-04T01:08:24.816" v="30706" actId="478"/>
          <ac:spMkLst>
            <pc:docMk/>
            <pc:sldMk cId="2356256740" sldId="395"/>
            <ac:spMk id="5" creationId="{CA134305-A290-4695-8198-E356369F91A2}"/>
          </ac:spMkLst>
        </pc:spChg>
        <pc:spChg chg="del">
          <ac:chgData name="Seth Petry-Johnson" userId="9311b3db184b81f9" providerId="LiveId" clId="{00F86416-C820-414E-B3A8-CA13AEB4ABDD}" dt="2023-01-04T01:08:26.784" v="30708" actId="478"/>
          <ac:spMkLst>
            <pc:docMk/>
            <pc:sldMk cId="2356256740" sldId="395"/>
            <ac:spMk id="8" creationId="{4B5D65CA-0A2D-9957-2B5C-26B9C0F69FFD}"/>
          </ac:spMkLst>
        </pc:spChg>
        <pc:spChg chg="del">
          <ac:chgData name="Seth Petry-Johnson" userId="9311b3db184b81f9" providerId="LiveId" clId="{00F86416-C820-414E-B3A8-CA13AEB4ABDD}" dt="2023-01-04T01:08:23.604" v="30705" actId="478"/>
          <ac:spMkLst>
            <pc:docMk/>
            <pc:sldMk cId="2356256740" sldId="395"/>
            <ac:spMk id="9" creationId="{6E3A9105-E033-A180-C4BC-1B7234532500}"/>
          </ac:spMkLst>
        </pc:spChg>
        <pc:cxnChg chg="del">
          <ac:chgData name="Seth Petry-Johnson" userId="9311b3db184b81f9" providerId="LiveId" clId="{00F86416-C820-414E-B3A8-CA13AEB4ABDD}" dt="2023-01-04T01:08:25.442" v="30707" actId="478"/>
          <ac:cxnSpMkLst>
            <pc:docMk/>
            <pc:sldMk cId="2356256740" sldId="395"/>
            <ac:cxnSpMk id="10" creationId="{E2D59F66-0701-05F3-457B-F2255939C82F}"/>
          </ac:cxnSpMkLst>
        </pc:cxnChg>
      </pc:sldChg>
      <pc:sldChg chg="modSp mod modNotesTx">
        <pc:chgData name="Seth Petry-Johnson" userId="9311b3db184b81f9" providerId="LiveId" clId="{00F86416-C820-414E-B3A8-CA13AEB4ABDD}" dt="2023-01-05T01:04:13.251" v="39110" actId="6549"/>
        <pc:sldMkLst>
          <pc:docMk/>
          <pc:sldMk cId="1581164221" sldId="396"/>
        </pc:sldMkLst>
        <pc:spChg chg="mod">
          <ac:chgData name="Seth Petry-Johnson" userId="9311b3db184b81f9" providerId="LiveId" clId="{00F86416-C820-414E-B3A8-CA13AEB4ABDD}" dt="2023-01-04T01:10:51.917" v="30801" actId="20577"/>
          <ac:spMkLst>
            <pc:docMk/>
            <pc:sldMk cId="1581164221" sldId="396"/>
            <ac:spMk id="15" creationId="{646100DD-A5F1-B6DD-0941-400C8A206AEE}"/>
          </ac:spMkLst>
        </pc:spChg>
      </pc:sldChg>
      <pc:sldChg chg="modNotesTx">
        <pc:chgData name="Seth Petry-Johnson" userId="9311b3db184b81f9" providerId="LiveId" clId="{00F86416-C820-414E-B3A8-CA13AEB4ABDD}" dt="2023-01-04T01:26:49.629" v="31659" actId="20577"/>
        <pc:sldMkLst>
          <pc:docMk/>
          <pc:sldMk cId="109642779" sldId="397"/>
        </pc:sldMkLst>
      </pc:sldChg>
      <pc:sldChg chg="modNotesTx">
        <pc:chgData name="Seth Petry-Johnson" userId="9311b3db184b81f9" providerId="LiveId" clId="{00F86416-C820-414E-B3A8-CA13AEB4ABDD}" dt="2023-01-02T16:16:20.292" v="25698" actId="20577"/>
        <pc:sldMkLst>
          <pc:docMk/>
          <pc:sldMk cId="2230909203" sldId="422"/>
        </pc:sldMkLst>
      </pc:sldChg>
      <pc:sldChg chg="del">
        <pc:chgData name="Seth Petry-Johnson" userId="9311b3db184b81f9" providerId="LiveId" clId="{00F86416-C820-414E-B3A8-CA13AEB4ABDD}" dt="2022-12-30T22:06:26.675" v="14592" actId="47"/>
        <pc:sldMkLst>
          <pc:docMk/>
          <pc:sldMk cId="366687061" sldId="425"/>
        </pc:sldMkLst>
      </pc:sldChg>
      <pc:sldChg chg="modSp del mod">
        <pc:chgData name="Seth Petry-Johnson" userId="9311b3db184b81f9" providerId="LiveId" clId="{00F86416-C820-414E-B3A8-CA13AEB4ABDD}" dt="2022-12-30T22:06:21.605" v="14589" actId="47"/>
        <pc:sldMkLst>
          <pc:docMk/>
          <pc:sldMk cId="1265696661" sldId="426"/>
        </pc:sldMkLst>
        <pc:spChg chg="mod">
          <ac:chgData name="Seth Petry-Johnson" userId="9311b3db184b81f9" providerId="LiveId" clId="{00F86416-C820-414E-B3A8-CA13AEB4ABDD}" dt="2022-12-30T20:04:31.855" v="1831" actId="1038"/>
          <ac:spMkLst>
            <pc:docMk/>
            <pc:sldMk cId="1265696661" sldId="426"/>
            <ac:spMk id="3" creationId="{E64374F5-9347-C92F-FA78-898A9356CF92}"/>
          </ac:spMkLst>
        </pc:spChg>
      </pc:sldChg>
      <pc:sldChg chg="del">
        <pc:chgData name="Seth Petry-Johnson" userId="9311b3db184b81f9" providerId="LiveId" clId="{00F86416-C820-414E-B3A8-CA13AEB4ABDD}" dt="2022-12-30T22:06:23.330" v="14590" actId="47"/>
        <pc:sldMkLst>
          <pc:docMk/>
          <pc:sldMk cId="244609207" sldId="427"/>
        </pc:sldMkLst>
      </pc:sldChg>
      <pc:sldChg chg="addSp delSp modSp del mod">
        <pc:chgData name="Seth Petry-Johnson" userId="9311b3db184b81f9" providerId="LiveId" clId="{00F86416-C820-414E-B3A8-CA13AEB4ABDD}" dt="2022-12-30T22:06:24.504" v="14591" actId="47"/>
        <pc:sldMkLst>
          <pc:docMk/>
          <pc:sldMk cId="1881129441" sldId="428"/>
        </pc:sldMkLst>
        <pc:spChg chg="add del">
          <ac:chgData name="Seth Petry-Johnson" userId="9311b3db184b81f9" providerId="LiveId" clId="{00F86416-C820-414E-B3A8-CA13AEB4ABDD}" dt="2022-12-30T17:37:23.089" v="1"/>
          <ac:spMkLst>
            <pc:docMk/>
            <pc:sldMk cId="1881129441" sldId="428"/>
            <ac:spMk id="6" creationId="{1285E817-CC0D-425E-34A0-9F59171AF0EA}"/>
          </ac:spMkLst>
        </pc:spChg>
        <pc:spChg chg="add del">
          <ac:chgData name="Seth Petry-Johnson" userId="9311b3db184b81f9" providerId="LiveId" clId="{00F86416-C820-414E-B3A8-CA13AEB4ABDD}" dt="2022-12-30T17:37:25.931" v="3"/>
          <ac:spMkLst>
            <pc:docMk/>
            <pc:sldMk cId="1881129441" sldId="428"/>
            <ac:spMk id="7" creationId="{905F9BB6-70CA-A211-A851-82F69C6D43A9}"/>
          </ac:spMkLst>
        </pc:spChg>
        <pc:spChg chg="add del">
          <ac:chgData name="Seth Petry-Johnson" userId="9311b3db184b81f9" providerId="LiveId" clId="{00F86416-C820-414E-B3A8-CA13AEB4ABDD}" dt="2022-12-30T17:37:34.323" v="5"/>
          <ac:spMkLst>
            <pc:docMk/>
            <pc:sldMk cId="1881129441" sldId="428"/>
            <ac:spMk id="8" creationId="{DC07FD1B-A9B5-8093-7C32-1CF71A3E722A}"/>
          </ac:spMkLst>
        </pc:spChg>
        <pc:picChg chg="add del mod">
          <ac:chgData name="Seth Petry-Johnson" userId="9311b3db184b81f9" providerId="LiveId" clId="{00F86416-C820-414E-B3A8-CA13AEB4ABDD}" dt="2022-12-30T17:38:25.573" v="12" actId="21"/>
          <ac:picMkLst>
            <pc:docMk/>
            <pc:sldMk cId="1881129441" sldId="428"/>
            <ac:picMk id="14" creationId="{3A0ED395-86BE-552E-1C2B-F3490160F1DF}"/>
          </ac:picMkLst>
        </pc:picChg>
      </pc:sldChg>
      <pc:sldChg chg="addSp delSp modSp add mod modTransition modAnim modNotesTx">
        <pc:chgData name="Seth Petry-Johnson" userId="9311b3db184b81f9" providerId="LiveId" clId="{00F86416-C820-414E-B3A8-CA13AEB4ABDD}" dt="2023-01-04T01:42:20.196" v="32708" actId="6549"/>
        <pc:sldMkLst>
          <pc:docMk/>
          <pc:sldMk cId="2940119779" sldId="429"/>
        </pc:sldMkLst>
        <pc:spChg chg="ord">
          <ac:chgData name="Seth Petry-Johnson" userId="9311b3db184b81f9" providerId="LiveId" clId="{00F86416-C820-414E-B3A8-CA13AEB4ABDD}" dt="2022-12-30T20:05:42.323" v="1834" actId="13244"/>
          <ac:spMkLst>
            <pc:docMk/>
            <pc:sldMk cId="2940119779" sldId="429"/>
            <ac:spMk id="2" creationId="{11CC5497-87CE-FE94-EFAD-F6D0A3E7A136}"/>
          </ac:spMkLst>
        </pc:spChg>
        <pc:spChg chg="del">
          <ac:chgData name="Seth Petry-Johnson" userId="9311b3db184b81f9" providerId="LiveId" clId="{00F86416-C820-414E-B3A8-CA13AEB4ABDD}" dt="2022-12-30T20:05:45.558" v="1835" actId="478"/>
          <ac:spMkLst>
            <pc:docMk/>
            <pc:sldMk cId="2940119779" sldId="429"/>
            <ac:spMk id="3" creationId="{82CFC472-62D9-4901-9B54-BDC3E9C5F01E}"/>
          </ac:spMkLst>
        </pc:spChg>
        <pc:spChg chg="del">
          <ac:chgData name="Seth Petry-Johnson" userId="9311b3db184b81f9" providerId="LiveId" clId="{00F86416-C820-414E-B3A8-CA13AEB4ABDD}" dt="2022-12-30T20:05:49.104" v="1840" actId="478"/>
          <ac:spMkLst>
            <pc:docMk/>
            <pc:sldMk cId="2940119779" sldId="429"/>
            <ac:spMk id="4" creationId="{B04A0F9D-D6DB-58DC-B20A-19F030971D94}"/>
          </ac:spMkLst>
        </pc:spChg>
        <pc:spChg chg="del">
          <ac:chgData name="Seth Petry-Johnson" userId="9311b3db184b81f9" providerId="LiveId" clId="{00F86416-C820-414E-B3A8-CA13AEB4ABDD}" dt="2022-12-30T20:05:48.358" v="1839" actId="478"/>
          <ac:spMkLst>
            <pc:docMk/>
            <pc:sldMk cId="2940119779" sldId="429"/>
            <ac:spMk id="6" creationId="{FEBD9C0A-E83C-F422-5D56-88BD4ADEAE86}"/>
          </ac:spMkLst>
        </pc:spChg>
        <pc:spChg chg="del">
          <ac:chgData name="Seth Petry-Johnson" userId="9311b3db184b81f9" providerId="LiveId" clId="{00F86416-C820-414E-B3A8-CA13AEB4ABDD}" dt="2022-12-30T20:05:47.663" v="1838" actId="478"/>
          <ac:spMkLst>
            <pc:docMk/>
            <pc:sldMk cId="2940119779" sldId="429"/>
            <ac:spMk id="7" creationId="{1E83EA6A-450B-59EC-87AA-76BE8B083F96}"/>
          </ac:spMkLst>
        </pc:spChg>
        <pc:spChg chg="del">
          <ac:chgData name="Seth Petry-Johnson" userId="9311b3db184b81f9" providerId="LiveId" clId="{00F86416-C820-414E-B3A8-CA13AEB4ABDD}" dt="2022-12-30T20:05:46.903" v="1837" actId="478"/>
          <ac:spMkLst>
            <pc:docMk/>
            <pc:sldMk cId="2940119779" sldId="429"/>
            <ac:spMk id="8" creationId="{6B9B7554-E2B2-9229-4699-E4DF6E6F51ED}"/>
          </ac:spMkLst>
        </pc:spChg>
        <pc:spChg chg="del">
          <ac:chgData name="Seth Petry-Johnson" userId="9311b3db184b81f9" providerId="LiveId" clId="{00F86416-C820-414E-B3A8-CA13AEB4ABDD}" dt="2022-12-30T20:05:46.256" v="1836" actId="478"/>
          <ac:spMkLst>
            <pc:docMk/>
            <pc:sldMk cId="2940119779" sldId="429"/>
            <ac:spMk id="10" creationId="{5E548399-863C-0E32-CB94-8B30176B5632}"/>
          </ac:spMkLst>
        </pc:spChg>
        <pc:spChg chg="ord">
          <ac:chgData name="Seth Petry-Johnson" userId="9311b3db184b81f9" providerId="LiveId" clId="{00F86416-C820-414E-B3A8-CA13AEB4ABDD}" dt="2022-12-30T20:05:42.323" v="1834" actId="13244"/>
          <ac:spMkLst>
            <pc:docMk/>
            <pc:sldMk cId="2940119779" sldId="429"/>
            <ac:spMk id="11" creationId="{41C34D8C-DD34-9128-E94C-76BC581D768B}"/>
          </ac:spMkLst>
        </pc:spChg>
        <pc:spChg chg="ord">
          <ac:chgData name="Seth Petry-Johnson" userId="9311b3db184b81f9" providerId="LiveId" clId="{00F86416-C820-414E-B3A8-CA13AEB4ABDD}" dt="2022-12-30T20:05:42.323" v="1834" actId="13244"/>
          <ac:spMkLst>
            <pc:docMk/>
            <pc:sldMk cId="2940119779" sldId="429"/>
            <ac:spMk id="12" creationId="{A4A09518-6697-0B03-2A99-CDC14DD326BD}"/>
          </ac:spMkLst>
        </pc:spChg>
        <pc:spChg chg="add mod ord">
          <ac:chgData name="Seth Petry-Johnson" userId="9311b3db184b81f9" providerId="LiveId" clId="{00F86416-C820-414E-B3A8-CA13AEB4ABDD}" dt="2023-01-04T01:41:57.417" v="32706" actId="13244"/>
          <ac:spMkLst>
            <pc:docMk/>
            <pc:sldMk cId="2940119779" sldId="429"/>
            <ac:spMk id="15" creationId="{A4FB387B-725C-20EC-09B5-9143E596990C}"/>
          </ac:spMkLst>
        </pc:spChg>
        <pc:picChg chg="del">
          <ac:chgData name="Seth Petry-Johnson" userId="9311b3db184b81f9" providerId="LiveId" clId="{00F86416-C820-414E-B3A8-CA13AEB4ABDD}" dt="2022-12-30T20:05:50.670" v="1841" actId="478"/>
          <ac:picMkLst>
            <pc:docMk/>
            <pc:sldMk cId="2940119779" sldId="429"/>
            <ac:picMk id="5" creationId="{6D6DC138-50C3-1A89-46BF-C19577A45412}"/>
          </ac:picMkLst>
        </pc:picChg>
        <pc:picChg chg="del mod ord modVis">
          <ac:chgData name="Seth Petry-Johnson" userId="9311b3db184b81f9" providerId="LiveId" clId="{00F86416-C820-414E-B3A8-CA13AEB4ABDD}" dt="2022-12-30T20:22:44.743" v="2323" actId="478"/>
          <ac:picMkLst>
            <pc:docMk/>
            <pc:sldMk cId="2940119779" sldId="429"/>
            <ac:picMk id="14" creationId="{B40B13DF-8455-B001-679B-604ADFCF5405}"/>
          </ac:picMkLst>
        </pc:picChg>
        <pc:picChg chg="add del mod ord">
          <ac:chgData name="Seth Petry-Johnson" userId="9311b3db184b81f9" providerId="LiveId" clId="{00F86416-C820-414E-B3A8-CA13AEB4ABDD}" dt="2022-12-30T20:26:34.009" v="2418"/>
          <ac:picMkLst>
            <pc:docMk/>
            <pc:sldMk cId="2940119779" sldId="429"/>
            <ac:picMk id="17" creationId="{D9015C5F-E3AA-E577-6884-8E9F339A1897}"/>
          </ac:picMkLst>
        </pc:picChg>
        <pc:picChg chg="add del mod ord">
          <ac:chgData name="Seth Petry-Johnson" userId="9311b3db184b81f9" providerId="LiveId" clId="{00F86416-C820-414E-B3A8-CA13AEB4ABDD}" dt="2022-12-30T20:26:34.009" v="2418"/>
          <ac:picMkLst>
            <pc:docMk/>
            <pc:sldMk cId="2940119779" sldId="429"/>
            <ac:picMk id="18" creationId="{541FC961-D363-4BBC-0265-A64CF786A028}"/>
          </ac:picMkLst>
        </pc:picChg>
        <pc:picChg chg="add mod ord">
          <ac:chgData name="Seth Petry-Johnson" userId="9311b3db184b81f9" providerId="LiveId" clId="{00F86416-C820-414E-B3A8-CA13AEB4ABDD}" dt="2022-12-30T20:33:56.502" v="2555" actId="962"/>
          <ac:picMkLst>
            <pc:docMk/>
            <pc:sldMk cId="2940119779" sldId="429"/>
            <ac:picMk id="23" creationId="{F27FBB59-E853-73B4-18D4-E18F902B30D9}"/>
          </ac:picMkLst>
        </pc:picChg>
        <pc:picChg chg="add mod ord">
          <ac:chgData name="Seth Petry-Johnson" userId="9311b3db184b81f9" providerId="LiveId" clId="{00F86416-C820-414E-B3A8-CA13AEB4ABDD}" dt="2022-12-30T20:26:56.798" v="2499" actId="1035"/>
          <ac:picMkLst>
            <pc:docMk/>
            <pc:sldMk cId="2940119779" sldId="429"/>
            <ac:picMk id="25" creationId="{05270E07-9199-38D7-68BC-6A6B35162EC6}"/>
          </ac:picMkLst>
        </pc:picChg>
        <pc:picChg chg="add mod modVis">
          <ac:chgData name="Seth Petry-Johnson" userId="9311b3db184b81f9" providerId="LiveId" clId="{00F86416-C820-414E-B3A8-CA13AEB4ABDD}" dt="2023-01-04T01:42:00.157" v="32707" actId="13244"/>
          <ac:picMkLst>
            <pc:docMk/>
            <pc:sldMk cId="2940119779" sldId="429"/>
            <ac:picMk id="2050" creationId="{8A43EC89-319C-0DB2-28BB-70BBA343A66B}"/>
          </ac:picMkLst>
        </pc:picChg>
        <pc:cxnChg chg="ord">
          <ac:chgData name="Seth Petry-Johnson" userId="9311b3db184b81f9" providerId="LiveId" clId="{00F86416-C820-414E-B3A8-CA13AEB4ABDD}" dt="2022-12-30T20:05:42.323" v="1834" actId="13244"/>
          <ac:cxnSpMkLst>
            <pc:docMk/>
            <pc:sldMk cId="2940119779" sldId="429"/>
            <ac:cxnSpMk id="13" creationId="{C5E7FFCB-52B7-7876-B4E0-908BD9CFE94C}"/>
          </ac:cxnSpMkLst>
        </pc:cxnChg>
        <pc:cxnChg chg="ord">
          <ac:chgData name="Seth Petry-Johnson" userId="9311b3db184b81f9" providerId="LiveId" clId="{00F86416-C820-414E-B3A8-CA13AEB4ABDD}" dt="2022-12-30T20:05:42.323" v="1834" actId="13244"/>
          <ac:cxnSpMkLst>
            <pc:docMk/>
            <pc:sldMk cId="2940119779" sldId="429"/>
            <ac:cxnSpMk id="24" creationId="{728F3C26-0D9C-E5E1-CF11-CAA821DF1F3B}"/>
          </ac:cxnSpMkLst>
        </pc:cxnChg>
        <pc:cxnChg chg="ord">
          <ac:chgData name="Seth Petry-Johnson" userId="9311b3db184b81f9" providerId="LiveId" clId="{00F86416-C820-414E-B3A8-CA13AEB4ABDD}" dt="2022-12-30T20:05:42.323" v="1834" actId="13244"/>
          <ac:cxnSpMkLst>
            <pc:docMk/>
            <pc:sldMk cId="2940119779" sldId="429"/>
            <ac:cxnSpMk id="27" creationId="{CDED95BB-FFCE-F54F-C2C0-EFA43B7EF72B}"/>
          </ac:cxnSpMkLst>
        </pc:cxnChg>
      </pc:sldChg>
      <pc:sldChg chg="addSp delSp modSp add mod modTransition delAnim modAnim modNotesTx">
        <pc:chgData name="Seth Petry-Johnson" userId="9311b3db184b81f9" providerId="LiveId" clId="{00F86416-C820-414E-B3A8-CA13AEB4ABDD}" dt="2022-12-30T21:27:09.771" v="8114" actId="20577"/>
        <pc:sldMkLst>
          <pc:docMk/>
          <pc:sldMk cId="1375115906" sldId="430"/>
        </pc:sldMkLst>
        <pc:spChg chg="mod">
          <ac:chgData name="Seth Petry-Johnson" userId="9311b3db184b81f9" providerId="LiveId" clId="{00F86416-C820-414E-B3A8-CA13AEB4ABDD}" dt="2022-12-30T21:14:15.928" v="6848" actId="113"/>
          <ac:spMkLst>
            <pc:docMk/>
            <pc:sldMk cId="1375115906" sldId="430"/>
            <ac:spMk id="2" creationId="{11CC5497-87CE-FE94-EFAD-F6D0A3E7A136}"/>
          </ac:spMkLst>
        </pc:spChg>
        <pc:spChg chg="add mod">
          <ac:chgData name="Seth Petry-Johnson" userId="9311b3db184b81f9" providerId="LiveId" clId="{00F86416-C820-414E-B3A8-CA13AEB4ABDD}" dt="2022-12-30T20:41:40.619" v="2935" actId="1038"/>
          <ac:spMkLst>
            <pc:docMk/>
            <pc:sldMk cId="1375115906" sldId="430"/>
            <ac:spMk id="5" creationId="{1B98857C-7C33-E9A2-2F37-DA334CB3CC3B}"/>
          </ac:spMkLst>
        </pc:spChg>
        <pc:spChg chg="add mod">
          <ac:chgData name="Seth Petry-Johnson" userId="9311b3db184b81f9" providerId="LiveId" clId="{00F86416-C820-414E-B3A8-CA13AEB4ABDD}" dt="2022-12-30T21:18:05.798" v="6921" actId="14100"/>
          <ac:spMkLst>
            <pc:docMk/>
            <pc:sldMk cId="1375115906" sldId="430"/>
            <ac:spMk id="6" creationId="{B458B2EC-B5D7-2AED-55FD-D11DF7C01753}"/>
          </ac:spMkLst>
        </pc:spChg>
        <pc:spChg chg="mod">
          <ac:chgData name="Seth Petry-Johnson" userId="9311b3db184b81f9" providerId="LiveId" clId="{00F86416-C820-414E-B3A8-CA13AEB4ABDD}" dt="2022-12-30T21:17:59.078" v="6919" actId="1035"/>
          <ac:spMkLst>
            <pc:docMk/>
            <pc:sldMk cId="1375115906" sldId="430"/>
            <ac:spMk id="11" creationId="{41C34D8C-DD34-9128-E94C-76BC581D768B}"/>
          </ac:spMkLst>
        </pc:spChg>
        <pc:spChg chg="mod">
          <ac:chgData name="Seth Petry-Johnson" userId="9311b3db184b81f9" providerId="LiveId" clId="{00F86416-C820-414E-B3A8-CA13AEB4ABDD}" dt="2022-12-30T21:14:13.334" v="6847" actId="113"/>
          <ac:spMkLst>
            <pc:docMk/>
            <pc:sldMk cId="1375115906" sldId="430"/>
            <ac:spMk id="12" creationId="{A4A09518-6697-0B03-2A99-CDC14DD326BD}"/>
          </ac:spMkLst>
        </pc:spChg>
        <pc:spChg chg="del">
          <ac:chgData name="Seth Petry-Johnson" userId="9311b3db184b81f9" providerId="LiveId" clId="{00F86416-C820-414E-B3A8-CA13AEB4ABDD}" dt="2022-12-30T20:30:16.786" v="2511" actId="478"/>
          <ac:spMkLst>
            <pc:docMk/>
            <pc:sldMk cId="1375115906" sldId="430"/>
            <ac:spMk id="14" creationId="{CA39FFDD-9252-B40B-F813-B786D613A940}"/>
          </ac:spMkLst>
        </pc:spChg>
        <pc:spChg chg="mod">
          <ac:chgData name="Seth Petry-Johnson" userId="9311b3db184b81f9" providerId="LiveId" clId="{00F86416-C820-414E-B3A8-CA13AEB4ABDD}" dt="2022-12-30T21:11:17.229" v="6838" actId="14100"/>
          <ac:spMkLst>
            <pc:docMk/>
            <pc:sldMk cId="1375115906" sldId="430"/>
            <ac:spMk id="26" creationId="{15066B4C-C6EF-EFFC-001A-411465BBB5D6}"/>
          </ac:spMkLst>
        </pc:spChg>
        <pc:spChg chg="del">
          <ac:chgData name="Seth Petry-Johnson" userId="9311b3db184b81f9" providerId="LiveId" clId="{00F86416-C820-414E-B3A8-CA13AEB4ABDD}" dt="2022-12-30T20:28:52.487" v="2506" actId="478"/>
          <ac:spMkLst>
            <pc:docMk/>
            <pc:sldMk cId="1375115906" sldId="430"/>
            <ac:spMk id="28" creationId="{3441ADCC-C301-CDDB-A34C-7BDDD3569624}"/>
          </ac:spMkLst>
        </pc:spChg>
        <pc:picChg chg="add mod ord">
          <ac:chgData name="Seth Petry-Johnson" userId="9311b3db184b81f9" providerId="LiveId" clId="{00F86416-C820-414E-B3A8-CA13AEB4ABDD}" dt="2022-12-30T20:34:14.531" v="2557" actId="13244"/>
          <ac:picMkLst>
            <pc:docMk/>
            <pc:sldMk cId="1375115906" sldId="430"/>
            <ac:picMk id="4" creationId="{1ADC5CBB-E035-D7A7-EFEC-24716CE5E6AE}"/>
          </ac:picMkLst>
        </pc:picChg>
        <pc:picChg chg="del">
          <ac:chgData name="Seth Petry-Johnson" userId="9311b3db184b81f9" providerId="LiveId" clId="{00F86416-C820-414E-B3A8-CA13AEB4ABDD}" dt="2022-12-30T20:28:49.030" v="2505" actId="478"/>
          <ac:picMkLst>
            <pc:docMk/>
            <pc:sldMk cId="1375115906" sldId="430"/>
            <ac:picMk id="25" creationId="{124EFB52-16A2-0D25-BD4B-9F8A1FD116B1}"/>
          </ac:picMkLst>
        </pc:picChg>
        <pc:picChg chg="mod">
          <ac:chgData name="Seth Petry-Johnson" userId="9311b3db184b81f9" providerId="LiveId" clId="{00F86416-C820-414E-B3A8-CA13AEB4ABDD}" dt="2022-12-30T21:19:19.269" v="7092" actId="1037"/>
          <ac:picMkLst>
            <pc:docMk/>
            <pc:sldMk cId="1375115906" sldId="430"/>
            <ac:picMk id="35" creationId="{E021F265-BCCE-9960-5BE3-CA460FEA980E}"/>
          </ac:picMkLst>
        </pc:picChg>
        <pc:cxnChg chg="mod">
          <ac:chgData name="Seth Petry-Johnson" userId="9311b3db184b81f9" providerId="LiveId" clId="{00F86416-C820-414E-B3A8-CA13AEB4ABDD}" dt="2022-12-30T20:29:59.081" v="2509" actId="692"/>
          <ac:cxnSpMkLst>
            <pc:docMk/>
            <pc:sldMk cId="1375115906" sldId="430"/>
            <ac:cxnSpMk id="13" creationId="{C5E7FFCB-52B7-7876-B4E0-908BD9CFE94C}"/>
          </ac:cxnSpMkLst>
        </pc:cxnChg>
      </pc:sldChg>
      <pc:sldChg chg="addSp delSp modSp add mod modTransition delAnim modAnim modNotesTx">
        <pc:chgData name="Seth Petry-Johnson" userId="9311b3db184b81f9" providerId="LiveId" clId="{00F86416-C820-414E-B3A8-CA13AEB4ABDD}" dt="2023-01-04T01:45:08.558" v="33082" actId="5793"/>
        <pc:sldMkLst>
          <pc:docMk/>
          <pc:sldMk cId="2436883723" sldId="431"/>
        </pc:sldMkLst>
        <pc:spChg chg="mod">
          <ac:chgData name="Seth Petry-Johnson" userId="9311b3db184b81f9" providerId="LiveId" clId="{00F86416-C820-414E-B3A8-CA13AEB4ABDD}" dt="2022-12-30T21:14:24.983" v="6850" actId="113"/>
          <ac:spMkLst>
            <pc:docMk/>
            <pc:sldMk cId="2436883723" sldId="431"/>
            <ac:spMk id="2" creationId="{11CC5497-87CE-FE94-EFAD-F6D0A3E7A136}"/>
          </ac:spMkLst>
        </pc:spChg>
        <pc:spChg chg="add del mod">
          <ac:chgData name="Seth Petry-Johnson" userId="9311b3db184b81f9" providerId="LiveId" clId="{00F86416-C820-414E-B3A8-CA13AEB4ABDD}" dt="2022-12-30T20:50:00.743" v="4225"/>
          <ac:spMkLst>
            <pc:docMk/>
            <pc:sldMk cId="2436883723" sldId="431"/>
            <ac:spMk id="3" creationId="{BDBFDC40-9BC9-939D-1B27-C4F2F701E63B}"/>
          </ac:spMkLst>
        </pc:spChg>
        <pc:spChg chg="mod">
          <ac:chgData name="Seth Petry-Johnson" userId="9311b3db184b81f9" providerId="LiveId" clId="{00F86416-C820-414E-B3A8-CA13AEB4ABDD}" dt="2022-12-30T21:02:39.902" v="5646" actId="1036"/>
          <ac:spMkLst>
            <pc:docMk/>
            <pc:sldMk cId="2436883723" sldId="431"/>
            <ac:spMk id="5" creationId="{1B98857C-7C33-E9A2-2F37-DA334CB3CC3B}"/>
          </ac:spMkLst>
        </pc:spChg>
        <pc:spChg chg="add mod">
          <ac:chgData name="Seth Petry-Johnson" userId="9311b3db184b81f9" providerId="LiveId" clId="{00F86416-C820-414E-B3A8-CA13AEB4ABDD}" dt="2022-12-30T21:02:39.902" v="5646" actId="1036"/>
          <ac:spMkLst>
            <pc:docMk/>
            <pc:sldMk cId="2436883723" sldId="431"/>
            <ac:spMk id="6" creationId="{930DE609-4F91-80E9-1427-C7FA72DC357A}"/>
          </ac:spMkLst>
        </pc:spChg>
        <pc:spChg chg="add mod">
          <ac:chgData name="Seth Petry-Johnson" userId="9311b3db184b81f9" providerId="LiveId" clId="{00F86416-C820-414E-B3A8-CA13AEB4ABDD}" dt="2022-12-30T21:18:19.696" v="6922"/>
          <ac:spMkLst>
            <pc:docMk/>
            <pc:sldMk cId="2436883723" sldId="431"/>
            <ac:spMk id="8" creationId="{B7A90ADA-22CC-2098-4A6F-6911B9D055B0}"/>
          </ac:spMkLst>
        </pc:spChg>
        <pc:spChg chg="mod">
          <ac:chgData name="Seth Petry-Johnson" userId="9311b3db184b81f9" providerId="LiveId" clId="{00F86416-C820-414E-B3A8-CA13AEB4ABDD}" dt="2022-12-30T21:14:22.606" v="6849" actId="113"/>
          <ac:spMkLst>
            <pc:docMk/>
            <pc:sldMk cId="2436883723" sldId="431"/>
            <ac:spMk id="12" creationId="{A4A09518-6697-0B03-2A99-CDC14DD326BD}"/>
          </ac:spMkLst>
        </pc:spChg>
        <pc:spChg chg="mod">
          <ac:chgData name="Seth Petry-Johnson" userId="9311b3db184b81f9" providerId="LiveId" clId="{00F86416-C820-414E-B3A8-CA13AEB4ABDD}" dt="2022-12-30T21:11:09.195" v="6837" actId="14100"/>
          <ac:spMkLst>
            <pc:docMk/>
            <pc:sldMk cId="2436883723" sldId="431"/>
            <ac:spMk id="26" creationId="{15066B4C-C6EF-EFFC-001A-411465BBB5D6}"/>
          </ac:spMkLst>
        </pc:spChg>
        <pc:picChg chg="add del mod ord">
          <ac:chgData name="Seth Petry-Johnson" userId="9311b3db184b81f9" providerId="LiveId" clId="{00F86416-C820-414E-B3A8-CA13AEB4ABDD}" dt="2022-12-30T21:20:53.570" v="7306" actId="478"/>
          <ac:picMkLst>
            <pc:docMk/>
            <pc:sldMk cId="2436883723" sldId="431"/>
            <ac:picMk id="7" creationId="{08D9004B-084F-B255-2980-C5BBC2BC2ADE}"/>
          </ac:picMkLst>
        </pc:picChg>
        <pc:picChg chg="add mod ord">
          <ac:chgData name="Seth Petry-Johnson" userId="9311b3db184b81f9" providerId="LiveId" clId="{00F86416-C820-414E-B3A8-CA13AEB4ABDD}" dt="2022-12-30T21:21:00.867" v="7407" actId="1037"/>
          <ac:picMkLst>
            <pc:docMk/>
            <pc:sldMk cId="2436883723" sldId="431"/>
            <ac:picMk id="10" creationId="{5568C7AA-FD19-13E2-E194-6994904E2977}"/>
          </ac:picMkLst>
        </pc:picChg>
      </pc:sldChg>
      <pc:sldChg chg="addSp delSp modSp add mod modTransition modAnim modNotesTx">
        <pc:chgData name="Seth Petry-Johnson" userId="9311b3db184b81f9" providerId="LiveId" clId="{00F86416-C820-414E-B3A8-CA13AEB4ABDD}" dt="2022-12-30T22:33:06.260" v="17679" actId="1037"/>
        <pc:sldMkLst>
          <pc:docMk/>
          <pc:sldMk cId="3307291919" sldId="432"/>
        </pc:sldMkLst>
        <pc:spChg chg="mod">
          <ac:chgData name="Seth Petry-Johnson" userId="9311b3db184b81f9" providerId="LiveId" clId="{00F86416-C820-414E-B3A8-CA13AEB4ABDD}" dt="2022-12-30T21:08:58.855" v="6746" actId="207"/>
          <ac:spMkLst>
            <pc:docMk/>
            <pc:sldMk cId="3307291919" sldId="432"/>
            <ac:spMk id="2" creationId="{11CC5497-87CE-FE94-EFAD-F6D0A3E7A136}"/>
          </ac:spMkLst>
        </pc:spChg>
        <pc:spChg chg="del">
          <ac:chgData name="Seth Petry-Johnson" userId="9311b3db184b81f9" providerId="LiveId" clId="{00F86416-C820-414E-B3A8-CA13AEB4ABDD}" dt="2022-12-30T21:09:03.486" v="6747" actId="478"/>
          <ac:spMkLst>
            <pc:docMk/>
            <pc:sldMk cId="3307291919" sldId="432"/>
            <ac:spMk id="5" creationId="{1B98857C-7C33-E9A2-2F37-DA334CB3CC3B}"/>
          </ac:spMkLst>
        </pc:spChg>
        <pc:spChg chg="del">
          <ac:chgData name="Seth Petry-Johnson" userId="9311b3db184b81f9" providerId="LiveId" clId="{00F86416-C820-414E-B3A8-CA13AEB4ABDD}" dt="2022-12-30T21:09:04.974" v="6748" actId="478"/>
          <ac:spMkLst>
            <pc:docMk/>
            <pc:sldMk cId="3307291919" sldId="432"/>
            <ac:spMk id="6" creationId="{930DE609-4F91-80E9-1427-C7FA72DC357A}"/>
          </ac:spMkLst>
        </pc:spChg>
        <pc:spChg chg="add mod">
          <ac:chgData name="Seth Petry-Johnson" userId="9311b3db184b81f9" providerId="LiveId" clId="{00F86416-C820-414E-B3A8-CA13AEB4ABDD}" dt="2022-12-30T21:18:37.494" v="6972" actId="1037"/>
          <ac:spMkLst>
            <pc:docMk/>
            <pc:sldMk cId="3307291919" sldId="432"/>
            <ac:spMk id="8" creationId="{856D72BD-1394-3A90-DE26-1DC03C68E10C}"/>
          </ac:spMkLst>
        </pc:spChg>
        <pc:spChg chg="add mod">
          <ac:chgData name="Seth Petry-Johnson" userId="9311b3db184b81f9" providerId="LiveId" clId="{00F86416-C820-414E-B3A8-CA13AEB4ABDD}" dt="2022-12-30T22:33:06.260" v="17679" actId="1037"/>
          <ac:spMkLst>
            <pc:docMk/>
            <pc:sldMk cId="3307291919" sldId="432"/>
            <ac:spMk id="10" creationId="{3A07973C-6F21-54F3-E080-301048379ED6}"/>
          </ac:spMkLst>
        </pc:spChg>
        <pc:spChg chg="mod">
          <ac:chgData name="Seth Petry-Johnson" userId="9311b3db184b81f9" providerId="LiveId" clId="{00F86416-C820-414E-B3A8-CA13AEB4ABDD}" dt="2022-12-30T21:14:31.581" v="6852" actId="113"/>
          <ac:spMkLst>
            <pc:docMk/>
            <pc:sldMk cId="3307291919" sldId="432"/>
            <ac:spMk id="11" creationId="{41C34D8C-DD34-9128-E94C-76BC581D768B}"/>
          </ac:spMkLst>
        </pc:spChg>
        <pc:spChg chg="mod">
          <ac:chgData name="Seth Petry-Johnson" userId="9311b3db184b81f9" providerId="LiveId" clId="{00F86416-C820-414E-B3A8-CA13AEB4ABDD}" dt="2022-12-30T21:14:28.310" v="6851" actId="113"/>
          <ac:spMkLst>
            <pc:docMk/>
            <pc:sldMk cId="3307291919" sldId="432"/>
            <ac:spMk id="12" creationId="{A4A09518-6697-0B03-2A99-CDC14DD326BD}"/>
          </ac:spMkLst>
        </pc:spChg>
        <pc:picChg chg="mod modVis">
          <ac:chgData name="Seth Petry-Johnson" userId="9311b3db184b81f9" providerId="LiveId" clId="{00F86416-C820-414E-B3A8-CA13AEB4ABDD}" dt="2022-12-30T21:20:47.237" v="7305" actId="1037"/>
          <ac:picMkLst>
            <pc:docMk/>
            <pc:sldMk cId="3307291919" sldId="432"/>
            <ac:picMk id="4" creationId="{1ADC5CBB-E035-D7A7-EFEC-24716CE5E6AE}"/>
          </ac:picMkLst>
        </pc:picChg>
        <pc:picChg chg="add mod ord">
          <ac:chgData name="Seth Petry-Johnson" userId="9311b3db184b81f9" providerId="LiveId" clId="{00F86416-C820-414E-B3A8-CA13AEB4ABDD}" dt="2022-12-30T21:10:46.322" v="6795" actId="13244"/>
          <ac:picMkLst>
            <pc:docMk/>
            <pc:sldMk cId="3307291919" sldId="432"/>
            <ac:picMk id="7" creationId="{DC297F18-467C-CE64-1B84-446BDDF9981E}"/>
          </ac:picMkLst>
        </pc:picChg>
        <pc:picChg chg="del">
          <ac:chgData name="Seth Petry-Johnson" userId="9311b3db184b81f9" providerId="LiveId" clId="{00F86416-C820-414E-B3A8-CA13AEB4ABDD}" dt="2022-12-30T21:09:45.655" v="6752" actId="478"/>
          <ac:picMkLst>
            <pc:docMk/>
            <pc:sldMk cId="3307291919" sldId="432"/>
            <ac:picMk id="35" creationId="{E021F265-BCCE-9960-5BE3-CA460FEA980E}"/>
          </ac:picMkLst>
        </pc:picChg>
        <pc:cxnChg chg="mod">
          <ac:chgData name="Seth Petry-Johnson" userId="9311b3db184b81f9" providerId="LiveId" clId="{00F86416-C820-414E-B3A8-CA13AEB4ABDD}" dt="2022-12-30T21:08:44.749" v="6743" actId="692"/>
          <ac:cxnSpMkLst>
            <pc:docMk/>
            <pc:sldMk cId="3307291919" sldId="432"/>
            <ac:cxnSpMk id="13" creationId="{C5E7FFCB-52B7-7876-B4E0-908BD9CFE94C}"/>
          </ac:cxnSpMkLst>
        </pc:cxnChg>
        <pc:cxnChg chg="mod">
          <ac:chgData name="Seth Petry-Johnson" userId="9311b3db184b81f9" providerId="LiveId" clId="{00F86416-C820-414E-B3A8-CA13AEB4ABDD}" dt="2022-12-30T21:08:55.033" v="6745" actId="692"/>
          <ac:cxnSpMkLst>
            <pc:docMk/>
            <pc:sldMk cId="3307291919" sldId="432"/>
            <ac:cxnSpMk id="27" creationId="{CDED95BB-FFCE-F54F-C2C0-EFA43B7EF72B}"/>
          </ac:cxnSpMkLst>
        </pc:cxnChg>
      </pc:sldChg>
      <pc:sldChg chg="delSp modSp add mod modTransition modAnim modNotesTx">
        <pc:chgData name="Seth Petry-Johnson" userId="9311b3db184b81f9" providerId="LiveId" clId="{00F86416-C820-414E-B3A8-CA13AEB4ABDD}" dt="2022-12-30T22:06:42.284" v="14594" actId="478"/>
        <pc:sldMkLst>
          <pc:docMk/>
          <pc:sldMk cId="3089768258" sldId="433"/>
        </pc:sldMkLst>
        <pc:spChg chg="mod">
          <ac:chgData name="Seth Petry-Johnson" userId="9311b3db184b81f9" providerId="LiveId" clId="{00F86416-C820-414E-B3A8-CA13AEB4ABDD}" dt="2022-12-30T22:00:30.245" v="13601" actId="1037"/>
          <ac:spMkLst>
            <pc:docMk/>
            <pc:sldMk cId="3089768258" sldId="433"/>
            <ac:spMk id="10" creationId="{3A07973C-6F21-54F3-E080-301048379ED6}"/>
          </ac:spMkLst>
        </pc:spChg>
        <pc:picChg chg="del">
          <ac:chgData name="Seth Petry-Johnson" userId="9311b3db184b81f9" providerId="LiveId" clId="{00F86416-C820-414E-B3A8-CA13AEB4ABDD}" dt="2022-12-30T22:06:42.284" v="14594" actId="478"/>
          <ac:picMkLst>
            <pc:docMk/>
            <pc:sldMk cId="3089768258" sldId="433"/>
            <ac:picMk id="4" creationId="{1ADC5CBB-E035-D7A7-EFEC-24716CE5E6AE}"/>
          </ac:picMkLst>
        </pc:picChg>
      </pc:sldChg>
      <pc:sldChg chg="addSp delSp modSp add mod modTransition modNotesTx">
        <pc:chgData name="Seth Petry-Johnson" userId="9311b3db184b81f9" providerId="LiveId" clId="{00F86416-C820-414E-B3A8-CA13AEB4ABDD}" dt="2022-12-30T22:32:35.430" v="17674"/>
        <pc:sldMkLst>
          <pc:docMk/>
          <pc:sldMk cId="2919956209" sldId="434"/>
        </pc:sldMkLst>
        <pc:spChg chg="add mod">
          <ac:chgData name="Seth Petry-Johnson" userId="9311b3db184b81f9" providerId="LiveId" clId="{00F86416-C820-414E-B3A8-CA13AEB4ABDD}" dt="2022-12-30T22:00:24.862" v="13596" actId="1037"/>
          <ac:spMkLst>
            <pc:docMk/>
            <pc:sldMk cId="2919956209" sldId="434"/>
            <ac:spMk id="3" creationId="{C4A3CA52-CB72-1A96-3CC8-D187D561B624}"/>
          </ac:spMkLst>
        </pc:spChg>
        <pc:spChg chg="mod">
          <ac:chgData name="Seth Petry-Johnson" userId="9311b3db184b81f9" providerId="LiveId" clId="{00F86416-C820-414E-B3A8-CA13AEB4ABDD}" dt="2022-12-30T22:00:24.862" v="13596" actId="1037"/>
          <ac:spMkLst>
            <pc:docMk/>
            <pc:sldMk cId="2919956209" sldId="434"/>
            <ac:spMk id="10" creationId="{3A07973C-6F21-54F3-E080-301048379ED6}"/>
          </ac:spMkLst>
        </pc:spChg>
        <pc:picChg chg="del">
          <ac:chgData name="Seth Petry-Johnson" userId="9311b3db184b81f9" providerId="LiveId" clId="{00F86416-C820-414E-B3A8-CA13AEB4ABDD}" dt="2022-12-30T22:06:43.785" v="14595" actId="478"/>
          <ac:picMkLst>
            <pc:docMk/>
            <pc:sldMk cId="2919956209" sldId="434"/>
            <ac:picMk id="4" creationId="{1ADC5CBB-E035-D7A7-EFEC-24716CE5E6AE}"/>
          </ac:picMkLst>
        </pc:picChg>
      </pc:sldChg>
      <pc:sldChg chg="addSp delSp modSp add mod modNotesTx">
        <pc:chgData name="Seth Petry-Johnson" userId="9311b3db184b81f9" providerId="LiveId" clId="{00F86416-C820-414E-B3A8-CA13AEB4ABDD}" dt="2022-12-30T22:14:33.573" v="15006" actId="1038"/>
        <pc:sldMkLst>
          <pc:docMk/>
          <pc:sldMk cId="2231584510" sldId="435"/>
        </pc:sldMkLst>
        <pc:spChg chg="mod">
          <ac:chgData name="Seth Petry-Johnson" userId="9311b3db184b81f9" providerId="LiveId" clId="{00F86416-C820-414E-B3A8-CA13AEB4ABDD}" dt="2022-12-30T22:03:01.635" v="14018" actId="1035"/>
          <ac:spMkLst>
            <pc:docMk/>
            <pc:sldMk cId="2231584510" sldId="435"/>
            <ac:spMk id="3" creationId="{C4A3CA52-CB72-1A96-3CC8-D187D561B624}"/>
          </ac:spMkLst>
        </pc:spChg>
        <pc:spChg chg="add mod">
          <ac:chgData name="Seth Petry-Johnson" userId="9311b3db184b81f9" providerId="LiveId" clId="{00F86416-C820-414E-B3A8-CA13AEB4ABDD}" dt="2022-12-30T22:03:12.005" v="14031" actId="20577"/>
          <ac:spMkLst>
            <pc:docMk/>
            <pc:sldMk cId="2231584510" sldId="435"/>
            <ac:spMk id="5" creationId="{9DAF7443-807B-5CED-4DA9-64C23C43478B}"/>
          </ac:spMkLst>
        </pc:spChg>
        <pc:spChg chg="mod">
          <ac:chgData name="Seth Petry-Johnson" userId="9311b3db184b81f9" providerId="LiveId" clId="{00F86416-C820-414E-B3A8-CA13AEB4ABDD}" dt="2022-12-30T22:03:01.635" v="14018" actId="1035"/>
          <ac:spMkLst>
            <pc:docMk/>
            <pc:sldMk cId="2231584510" sldId="435"/>
            <ac:spMk id="10" creationId="{3A07973C-6F21-54F3-E080-301048379ED6}"/>
          </ac:spMkLst>
        </pc:spChg>
        <pc:picChg chg="del">
          <ac:chgData name="Seth Petry-Johnson" userId="9311b3db184b81f9" providerId="LiveId" clId="{00F86416-C820-414E-B3A8-CA13AEB4ABDD}" dt="2022-12-30T22:06:34.182" v="14593" actId="478"/>
          <ac:picMkLst>
            <pc:docMk/>
            <pc:sldMk cId="2231584510" sldId="435"/>
            <ac:picMk id="4" creationId="{1ADC5CBB-E035-D7A7-EFEC-24716CE5E6AE}"/>
          </ac:picMkLst>
        </pc:picChg>
        <pc:picChg chg="add mod">
          <ac:chgData name="Seth Petry-Johnson" userId="9311b3db184b81f9" providerId="LiveId" clId="{00F86416-C820-414E-B3A8-CA13AEB4ABDD}" dt="2022-12-30T22:14:33.573" v="15006" actId="1038"/>
          <ac:picMkLst>
            <pc:docMk/>
            <pc:sldMk cId="2231584510" sldId="435"/>
            <ac:picMk id="14" creationId="{4350CDA0-6F7C-0A98-13CF-38F0AA4B1BB0}"/>
          </ac:picMkLst>
        </pc:picChg>
        <pc:cxnChg chg="add del mod">
          <ac:chgData name="Seth Petry-Johnson" userId="9311b3db184b81f9" providerId="LiveId" clId="{00F86416-C820-414E-B3A8-CA13AEB4ABDD}" dt="2022-12-30T22:14:24.589" v="14935"/>
          <ac:cxnSpMkLst>
            <pc:docMk/>
            <pc:sldMk cId="2231584510" sldId="435"/>
            <ac:cxnSpMk id="6" creationId="{A7FEE6EC-0181-4179-8E56-82F73A4FFC83}"/>
          </ac:cxnSpMkLst>
        </pc:cxnChg>
      </pc:sldChg>
      <pc:sldChg chg="addSp delSp modSp add mod modTransition modAnim modNotesTx">
        <pc:chgData name="Seth Petry-Johnson" userId="9311b3db184b81f9" providerId="LiveId" clId="{00F86416-C820-414E-B3A8-CA13AEB4ABDD}" dt="2022-12-30T22:26:08.773" v="16429" actId="20577"/>
        <pc:sldMkLst>
          <pc:docMk/>
          <pc:sldMk cId="3432767133" sldId="436"/>
        </pc:sldMkLst>
        <pc:spChg chg="mod">
          <ac:chgData name="Seth Petry-Johnson" userId="9311b3db184b81f9" providerId="LiveId" clId="{00F86416-C820-414E-B3A8-CA13AEB4ABDD}" dt="2022-12-30T22:10:52.892" v="14859" actId="1038"/>
          <ac:spMkLst>
            <pc:docMk/>
            <pc:sldMk cId="3432767133" sldId="436"/>
            <ac:spMk id="2" creationId="{11CC5497-87CE-FE94-EFAD-F6D0A3E7A136}"/>
          </ac:spMkLst>
        </pc:spChg>
        <pc:spChg chg="del">
          <ac:chgData name="Seth Petry-Johnson" userId="9311b3db184b81f9" providerId="LiveId" clId="{00F86416-C820-414E-B3A8-CA13AEB4ABDD}" dt="2022-12-30T22:07:10.988" v="14630" actId="478"/>
          <ac:spMkLst>
            <pc:docMk/>
            <pc:sldMk cId="3432767133" sldId="436"/>
            <ac:spMk id="3" creationId="{C4A3CA52-CB72-1A96-3CC8-D187D561B624}"/>
          </ac:spMkLst>
        </pc:spChg>
        <pc:spChg chg="del">
          <ac:chgData name="Seth Petry-Johnson" userId="9311b3db184b81f9" providerId="LiveId" clId="{00F86416-C820-414E-B3A8-CA13AEB4ABDD}" dt="2022-12-30T22:07:10.988" v="14630" actId="478"/>
          <ac:spMkLst>
            <pc:docMk/>
            <pc:sldMk cId="3432767133" sldId="436"/>
            <ac:spMk id="5" creationId="{9DAF7443-807B-5CED-4DA9-64C23C43478B}"/>
          </ac:spMkLst>
        </pc:spChg>
        <pc:spChg chg="del">
          <ac:chgData name="Seth Petry-Johnson" userId="9311b3db184b81f9" providerId="LiveId" clId="{00F86416-C820-414E-B3A8-CA13AEB4ABDD}" dt="2022-12-30T22:07:12.717" v="14631" actId="478"/>
          <ac:spMkLst>
            <pc:docMk/>
            <pc:sldMk cId="3432767133" sldId="436"/>
            <ac:spMk id="8" creationId="{856D72BD-1394-3A90-DE26-1DC03C68E10C}"/>
          </ac:spMkLst>
        </pc:spChg>
        <pc:spChg chg="del">
          <ac:chgData name="Seth Petry-Johnson" userId="9311b3db184b81f9" providerId="LiveId" clId="{00F86416-C820-414E-B3A8-CA13AEB4ABDD}" dt="2022-12-30T22:07:10.988" v="14630" actId="478"/>
          <ac:spMkLst>
            <pc:docMk/>
            <pc:sldMk cId="3432767133" sldId="436"/>
            <ac:spMk id="10" creationId="{3A07973C-6F21-54F3-E080-301048379ED6}"/>
          </ac:spMkLst>
        </pc:spChg>
        <pc:spChg chg="mod">
          <ac:chgData name="Seth Petry-Johnson" userId="9311b3db184b81f9" providerId="LiveId" clId="{00F86416-C820-414E-B3A8-CA13AEB4ABDD}" dt="2022-12-30T22:10:52.892" v="14859" actId="1038"/>
          <ac:spMkLst>
            <pc:docMk/>
            <pc:sldMk cId="3432767133" sldId="436"/>
            <ac:spMk id="11" creationId="{41C34D8C-DD34-9128-E94C-76BC581D768B}"/>
          </ac:spMkLst>
        </pc:spChg>
        <pc:spChg chg="mod">
          <ac:chgData name="Seth Petry-Johnson" userId="9311b3db184b81f9" providerId="LiveId" clId="{00F86416-C820-414E-B3A8-CA13AEB4ABDD}" dt="2022-12-30T22:10:52.892" v="14859" actId="1038"/>
          <ac:spMkLst>
            <pc:docMk/>
            <pc:sldMk cId="3432767133" sldId="436"/>
            <ac:spMk id="12" creationId="{A4A09518-6697-0B03-2A99-CDC14DD326BD}"/>
          </ac:spMkLst>
        </pc:spChg>
        <pc:spChg chg="add del mod">
          <ac:chgData name="Seth Petry-Johnson" userId="9311b3db184b81f9" providerId="LiveId" clId="{00F86416-C820-414E-B3A8-CA13AEB4ABDD}" dt="2022-12-30T22:14:51.136" v="15010" actId="21"/>
          <ac:spMkLst>
            <pc:docMk/>
            <pc:sldMk cId="3432767133" sldId="436"/>
            <ac:spMk id="14" creationId="{588534B2-9A9E-3768-8CAA-57AF7D0C5146}"/>
          </ac:spMkLst>
        </pc:spChg>
        <pc:spChg chg="add del mod">
          <ac:chgData name="Seth Petry-Johnson" userId="9311b3db184b81f9" providerId="LiveId" clId="{00F86416-C820-414E-B3A8-CA13AEB4ABDD}" dt="2022-12-30T22:14:51.136" v="15010" actId="21"/>
          <ac:spMkLst>
            <pc:docMk/>
            <pc:sldMk cId="3432767133" sldId="436"/>
            <ac:spMk id="15" creationId="{80CB381E-34C1-41DB-4E99-7A6DA860751B}"/>
          </ac:spMkLst>
        </pc:spChg>
        <pc:spChg chg="add del mod">
          <ac:chgData name="Seth Petry-Johnson" userId="9311b3db184b81f9" providerId="LiveId" clId="{00F86416-C820-414E-B3A8-CA13AEB4ABDD}" dt="2022-12-30T22:14:51.136" v="15010" actId="21"/>
          <ac:spMkLst>
            <pc:docMk/>
            <pc:sldMk cId="3432767133" sldId="436"/>
            <ac:spMk id="17" creationId="{7DC70CD2-AB23-1158-F6C2-57E4130ECCF7}"/>
          </ac:spMkLst>
        </pc:spChg>
        <pc:spChg chg="add mod">
          <ac:chgData name="Seth Petry-Johnson" userId="9311b3db184b81f9" providerId="LiveId" clId="{00F86416-C820-414E-B3A8-CA13AEB4ABDD}" dt="2022-12-30T22:15:13.312" v="15011"/>
          <ac:spMkLst>
            <pc:docMk/>
            <pc:sldMk cId="3432767133" sldId="436"/>
            <ac:spMk id="47" creationId="{783E1A33-DAF7-29A4-FED1-D65C43AD434F}"/>
          </ac:spMkLst>
        </pc:spChg>
        <pc:spChg chg="add mod">
          <ac:chgData name="Seth Petry-Johnson" userId="9311b3db184b81f9" providerId="LiveId" clId="{00F86416-C820-414E-B3A8-CA13AEB4ABDD}" dt="2022-12-30T22:15:13.312" v="15011"/>
          <ac:spMkLst>
            <pc:docMk/>
            <pc:sldMk cId="3432767133" sldId="436"/>
            <ac:spMk id="48" creationId="{6D4754B3-DA44-5C61-0059-5C20BB1E1C60}"/>
          </ac:spMkLst>
        </pc:spChg>
        <pc:spChg chg="add mod">
          <ac:chgData name="Seth Petry-Johnson" userId="9311b3db184b81f9" providerId="LiveId" clId="{00F86416-C820-414E-B3A8-CA13AEB4ABDD}" dt="2022-12-30T22:15:13.312" v="15011"/>
          <ac:spMkLst>
            <pc:docMk/>
            <pc:sldMk cId="3432767133" sldId="436"/>
            <ac:spMk id="49" creationId="{170A9D86-9F03-8A9A-BFC7-C0BAF47AF163}"/>
          </ac:spMkLst>
        </pc:spChg>
        <pc:picChg chg="add mod">
          <ac:chgData name="Seth Petry-Johnson" userId="9311b3db184b81f9" providerId="LiveId" clId="{00F86416-C820-414E-B3A8-CA13AEB4ABDD}" dt="2022-12-30T22:14:18.924" v="14933" actId="962"/>
          <ac:picMkLst>
            <pc:docMk/>
            <pc:sldMk cId="3432767133" sldId="436"/>
            <ac:picMk id="6" creationId="{B9FB5159-DFEC-8E84-FE57-E9DD7C3EFE5D}"/>
          </ac:picMkLst>
        </pc:picChg>
        <pc:picChg chg="mod">
          <ac:chgData name="Seth Petry-Johnson" userId="9311b3db184b81f9" providerId="LiveId" clId="{00F86416-C820-414E-B3A8-CA13AEB4ABDD}" dt="2022-12-30T22:07:01.645" v="14629" actId="1036"/>
          <ac:picMkLst>
            <pc:docMk/>
            <pc:sldMk cId="3432767133" sldId="436"/>
            <ac:picMk id="7" creationId="{DC297F18-467C-CE64-1B84-446BDDF9981E}"/>
          </ac:picMkLst>
        </pc:picChg>
        <pc:picChg chg="mod">
          <ac:chgData name="Seth Petry-Johnson" userId="9311b3db184b81f9" providerId="LiveId" clId="{00F86416-C820-414E-B3A8-CA13AEB4ABDD}" dt="2022-12-30T22:10:52.892" v="14859" actId="1038"/>
          <ac:picMkLst>
            <pc:docMk/>
            <pc:sldMk cId="3432767133" sldId="436"/>
            <ac:picMk id="30" creationId="{68274F70-98EB-46D5-6A9F-77AADE468398}"/>
          </ac:picMkLst>
        </pc:picChg>
        <pc:picChg chg="mod">
          <ac:chgData name="Seth Petry-Johnson" userId="9311b3db184b81f9" providerId="LiveId" clId="{00F86416-C820-414E-B3A8-CA13AEB4ABDD}" dt="2022-12-30T22:07:01.645" v="14629" actId="1036"/>
          <ac:picMkLst>
            <pc:docMk/>
            <pc:sldMk cId="3432767133" sldId="436"/>
            <ac:picMk id="33" creationId="{4416659F-1CC0-4373-209C-A0322607E990}"/>
          </ac:picMkLst>
        </pc:picChg>
        <pc:cxnChg chg="mod">
          <ac:chgData name="Seth Petry-Johnson" userId="9311b3db184b81f9" providerId="LiveId" clId="{00F86416-C820-414E-B3A8-CA13AEB4ABDD}" dt="2022-12-30T22:10:52.892" v="14859" actId="1038"/>
          <ac:cxnSpMkLst>
            <pc:docMk/>
            <pc:sldMk cId="3432767133" sldId="436"/>
            <ac:cxnSpMk id="13" creationId="{C5E7FFCB-52B7-7876-B4E0-908BD9CFE94C}"/>
          </ac:cxnSpMkLst>
        </pc:cxnChg>
        <pc:cxnChg chg="add del mod">
          <ac:chgData name="Seth Petry-Johnson" userId="9311b3db184b81f9" providerId="LiveId" clId="{00F86416-C820-414E-B3A8-CA13AEB4ABDD}" dt="2022-12-30T22:14:51.136" v="15010" actId="21"/>
          <ac:cxnSpMkLst>
            <pc:docMk/>
            <pc:sldMk cId="3432767133" sldId="436"/>
            <ac:cxnSpMk id="18" creationId="{06895FE8-4F20-750C-DC7C-87D2F1CB32AB}"/>
          </ac:cxnSpMkLst>
        </pc:cxnChg>
        <pc:cxnChg chg="add del mod">
          <ac:chgData name="Seth Petry-Johnson" userId="9311b3db184b81f9" providerId="LiveId" clId="{00F86416-C820-414E-B3A8-CA13AEB4ABDD}" dt="2022-12-30T22:14:51.136" v="15010" actId="21"/>
          <ac:cxnSpMkLst>
            <pc:docMk/>
            <pc:sldMk cId="3432767133" sldId="436"/>
            <ac:cxnSpMk id="23" creationId="{083952B2-4209-0134-B039-C8EA03907917}"/>
          </ac:cxnSpMkLst>
        </pc:cxnChg>
        <pc:cxnChg chg="mod">
          <ac:chgData name="Seth Petry-Johnson" userId="9311b3db184b81f9" providerId="LiveId" clId="{00F86416-C820-414E-B3A8-CA13AEB4ABDD}" dt="2022-12-30T22:10:52.892" v="14859" actId="1038"/>
          <ac:cxnSpMkLst>
            <pc:docMk/>
            <pc:sldMk cId="3432767133" sldId="436"/>
            <ac:cxnSpMk id="24" creationId="{728F3C26-0D9C-E5E1-CF11-CAA821DF1F3B}"/>
          </ac:cxnSpMkLst>
        </pc:cxnChg>
        <pc:cxnChg chg="add del mod">
          <ac:chgData name="Seth Petry-Johnson" userId="9311b3db184b81f9" providerId="LiveId" clId="{00F86416-C820-414E-B3A8-CA13AEB4ABDD}" dt="2022-12-30T22:14:51.136" v="15010" actId="21"/>
          <ac:cxnSpMkLst>
            <pc:docMk/>
            <pc:sldMk cId="3432767133" sldId="436"/>
            <ac:cxnSpMk id="25" creationId="{D7F1324A-7731-A517-6B1E-6166669A93D9}"/>
          </ac:cxnSpMkLst>
        </pc:cxnChg>
        <pc:cxnChg chg="mod">
          <ac:chgData name="Seth Petry-Johnson" userId="9311b3db184b81f9" providerId="LiveId" clId="{00F86416-C820-414E-B3A8-CA13AEB4ABDD}" dt="2022-12-30T22:10:52.892" v="14859" actId="1038"/>
          <ac:cxnSpMkLst>
            <pc:docMk/>
            <pc:sldMk cId="3432767133" sldId="436"/>
            <ac:cxnSpMk id="27" creationId="{CDED95BB-FFCE-F54F-C2C0-EFA43B7EF72B}"/>
          </ac:cxnSpMkLst>
        </pc:cxnChg>
        <pc:cxnChg chg="add del mod">
          <ac:chgData name="Seth Petry-Johnson" userId="9311b3db184b81f9" providerId="LiveId" clId="{00F86416-C820-414E-B3A8-CA13AEB4ABDD}" dt="2022-12-30T22:14:37.724" v="15007" actId="478"/>
          <ac:cxnSpMkLst>
            <pc:docMk/>
            <pc:sldMk cId="3432767133" sldId="436"/>
            <ac:cxnSpMk id="32" creationId="{74E71E06-65D3-9B5C-ADCE-5CFA7FA0AEAF}"/>
          </ac:cxnSpMkLst>
        </pc:cxnChg>
        <pc:cxnChg chg="add del mod">
          <ac:chgData name="Seth Petry-Johnson" userId="9311b3db184b81f9" providerId="LiveId" clId="{00F86416-C820-414E-B3A8-CA13AEB4ABDD}" dt="2022-12-30T22:14:38.532" v="15008" actId="478"/>
          <ac:cxnSpMkLst>
            <pc:docMk/>
            <pc:sldMk cId="3432767133" sldId="436"/>
            <ac:cxnSpMk id="38" creationId="{838C815C-9104-7172-AED5-F66D8C010065}"/>
          </ac:cxnSpMkLst>
        </pc:cxnChg>
        <pc:cxnChg chg="add del mod">
          <ac:chgData name="Seth Petry-Johnson" userId="9311b3db184b81f9" providerId="LiveId" clId="{00F86416-C820-414E-B3A8-CA13AEB4ABDD}" dt="2022-12-30T22:14:39.340" v="15009" actId="478"/>
          <ac:cxnSpMkLst>
            <pc:docMk/>
            <pc:sldMk cId="3432767133" sldId="436"/>
            <ac:cxnSpMk id="42" creationId="{41B275F4-1B2C-5293-D2C6-A135791B7AC9}"/>
          </ac:cxnSpMkLst>
        </pc:cxnChg>
        <pc:cxnChg chg="add mod">
          <ac:chgData name="Seth Petry-Johnson" userId="9311b3db184b81f9" providerId="LiveId" clId="{00F86416-C820-414E-B3A8-CA13AEB4ABDD}" dt="2022-12-30T22:15:13.312" v="15011"/>
          <ac:cxnSpMkLst>
            <pc:docMk/>
            <pc:sldMk cId="3432767133" sldId="436"/>
            <ac:cxnSpMk id="50" creationId="{76250A67-CB9F-AC80-F3DB-03313A68A195}"/>
          </ac:cxnSpMkLst>
        </pc:cxnChg>
        <pc:cxnChg chg="add mod">
          <ac:chgData name="Seth Petry-Johnson" userId="9311b3db184b81f9" providerId="LiveId" clId="{00F86416-C820-414E-B3A8-CA13AEB4ABDD}" dt="2022-12-30T22:15:13.312" v="15011"/>
          <ac:cxnSpMkLst>
            <pc:docMk/>
            <pc:sldMk cId="3432767133" sldId="436"/>
            <ac:cxnSpMk id="51" creationId="{58C984C6-8E5A-F60D-47B5-E0D70192B087}"/>
          </ac:cxnSpMkLst>
        </pc:cxnChg>
        <pc:cxnChg chg="add mod">
          <ac:chgData name="Seth Petry-Johnson" userId="9311b3db184b81f9" providerId="LiveId" clId="{00F86416-C820-414E-B3A8-CA13AEB4ABDD}" dt="2022-12-30T22:15:13.312" v="15011"/>
          <ac:cxnSpMkLst>
            <pc:docMk/>
            <pc:sldMk cId="3432767133" sldId="436"/>
            <ac:cxnSpMk id="52" creationId="{3F061645-A2A0-FF58-67D3-BBADEDA0C4D4}"/>
          </ac:cxnSpMkLst>
        </pc:cxnChg>
      </pc:sldChg>
      <pc:sldChg chg="addSp delSp modSp add mod modTransition modAnim modNotesTx">
        <pc:chgData name="Seth Petry-Johnson" userId="9311b3db184b81f9" providerId="LiveId" clId="{00F86416-C820-414E-B3A8-CA13AEB4ABDD}" dt="2022-12-30T22:38:32.569" v="18066" actId="1036"/>
        <pc:sldMkLst>
          <pc:docMk/>
          <pc:sldMk cId="2376971392" sldId="437"/>
        </pc:sldMkLst>
        <pc:spChg chg="add mod">
          <ac:chgData name="Seth Petry-Johnson" userId="9311b3db184b81f9" providerId="LiveId" clId="{00F86416-C820-414E-B3A8-CA13AEB4ABDD}" dt="2022-12-30T22:37:34.897" v="17984" actId="13244"/>
          <ac:spMkLst>
            <pc:docMk/>
            <pc:sldMk cId="2376971392" sldId="437"/>
            <ac:spMk id="3" creationId="{4905AF2A-3C82-36B4-910E-66DC474E1DCA}"/>
          </ac:spMkLst>
        </pc:spChg>
        <pc:spChg chg="add mod">
          <ac:chgData name="Seth Petry-Johnson" userId="9311b3db184b81f9" providerId="LiveId" clId="{00F86416-C820-414E-B3A8-CA13AEB4ABDD}" dt="2022-12-30T22:37:34.897" v="17984" actId="13244"/>
          <ac:spMkLst>
            <pc:docMk/>
            <pc:sldMk cId="2376971392" sldId="437"/>
            <ac:spMk id="4" creationId="{9CBEF11A-3B1F-4CC3-21B8-27EB83A6A9C1}"/>
          </ac:spMkLst>
        </pc:spChg>
        <pc:spChg chg="add mod">
          <ac:chgData name="Seth Petry-Johnson" userId="9311b3db184b81f9" providerId="LiveId" clId="{00F86416-C820-414E-B3A8-CA13AEB4ABDD}" dt="2022-12-30T22:37:34.897" v="17984" actId="13244"/>
          <ac:spMkLst>
            <pc:docMk/>
            <pc:sldMk cId="2376971392" sldId="437"/>
            <ac:spMk id="5" creationId="{AC161CF8-47A2-9110-C575-8F9DF44C3F11}"/>
          </ac:spMkLst>
        </pc:spChg>
        <pc:spChg chg="add mod">
          <ac:chgData name="Seth Petry-Johnson" userId="9311b3db184b81f9" providerId="LiveId" clId="{00F86416-C820-414E-B3A8-CA13AEB4ABDD}" dt="2022-12-30T22:37:34.897" v="17984" actId="13244"/>
          <ac:spMkLst>
            <pc:docMk/>
            <pc:sldMk cId="2376971392" sldId="437"/>
            <ac:spMk id="8" creationId="{BBCEE791-EC99-7E47-1DC8-71DA4258EED1}"/>
          </ac:spMkLst>
        </pc:spChg>
        <pc:spChg chg="add mod ord">
          <ac:chgData name="Seth Petry-Johnson" userId="9311b3db184b81f9" providerId="LiveId" clId="{00F86416-C820-414E-B3A8-CA13AEB4ABDD}" dt="2022-12-30T22:37:38.777" v="17985" actId="13244"/>
          <ac:spMkLst>
            <pc:docMk/>
            <pc:sldMk cId="2376971392" sldId="437"/>
            <ac:spMk id="28" creationId="{B5A5DD88-6BE1-B69A-0A36-6E62F6CA6A5B}"/>
          </ac:spMkLst>
        </pc:spChg>
        <pc:picChg chg="del">
          <ac:chgData name="Seth Petry-Johnson" userId="9311b3db184b81f9" providerId="LiveId" clId="{00F86416-C820-414E-B3A8-CA13AEB4ABDD}" dt="2022-12-30T22:35:03.445" v="17713" actId="478"/>
          <ac:picMkLst>
            <pc:docMk/>
            <pc:sldMk cId="2376971392" sldId="437"/>
            <ac:picMk id="7" creationId="{DC297F18-467C-CE64-1B84-446BDDF9981E}"/>
          </ac:picMkLst>
        </pc:picChg>
        <pc:picChg chg="add mod">
          <ac:chgData name="Seth Petry-Johnson" userId="9311b3db184b81f9" providerId="LiveId" clId="{00F86416-C820-414E-B3A8-CA13AEB4ABDD}" dt="2022-12-30T22:38:32.569" v="18066" actId="1036"/>
          <ac:picMkLst>
            <pc:docMk/>
            <pc:sldMk cId="2376971392" sldId="437"/>
            <ac:picMk id="10" creationId="{C3F2D849-517B-D090-8097-C82100716745}"/>
          </ac:picMkLst>
        </pc:picChg>
        <pc:picChg chg="del">
          <ac:chgData name="Seth Petry-Johnson" userId="9311b3db184b81f9" providerId="LiveId" clId="{00F86416-C820-414E-B3A8-CA13AEB4ABDD}" dt="2022-12-30T22:35:02.414" v="17712" actId="478"/>
          <ac:picMkLst>
            <pc:docMk/>
            <pc:sldMk cId="2376971392" sldId="437"/>
            <ac:picMk id="33" creationId="{4416659F-1CC0-4373-209C-A0322607E990}"/>
          </ac:picMkLst>
        </pc:picChg>
      </pc:sldChg>
      <pc:sldChg chg="addSp delSp modSp add mod modTransition modAnim modNotesTx">
        <pc:chgData name="Seth Petry-Johnson" userId="9311b3db184b81f9" providerId="LiveId" clId="{00F86416-C820-414E-B3A8-CA13AEB4ABDD}" dt="2023-01-01T17:11:20.610" v="19200" actId="20577"/>
        <pc:sldMkLst>
          <pc:docMk/>
          <pc:sldMk cId="2263108884" sldId="438"/>
        </pc:sldMkLst>
        <pc:spChg chg="mod">
          <ac:chgData name="Seth Petry-Johnson" userId="9311b3db184b81f9" providerId="LiveId" clId="{00F86416-C820-414E-B3A8-CA13AEB4ABDD}" dt="2022-12-30T22:35:50.764" v="17872" actId="1037"/>
          <ac:spMkLst>
            <pc:docMk/>
            <pc:sldMk cId="2263108884" sldId="438"/>
            <ac:spMk id="2" creationId="{11CC5497-87CE-FE94-EFAD-F6D0A3E7A136}"/>
          </ac:spMkLst>
        </pc:spChg>
        <pc:spChg chg="add mod ord">
          <ac:chgData name="Seth Petry-Johnson" userId="9311b3db184b81f9" providerId="LiveId" clId="{00F86416-C820-414E-B3A8-CA13AEB4ABDD}" dt="2022-12-30T22:37:11.640" v="17915" actId="13244"/>
          <ac:spMkLst>
            <pc:docMk/>
            <pc:sldMk cId="2263108884" sldId="438"/>
            <ac:spMk id="3" creationId="{E69EE550-A594-A27B-0511-ED404332CA0A}"/>
          </ac:spMkLst>
        </pc:spChg>
        <pc:spChg chg="add mod">
          <ac:chgData name="Seth Petry-Johnson" userId="9311b3db184b81f9" providerId="LiveId" clId="{00F86416-C820-414E-B3A8-CA13AEB4ABDD}" dt="2022-12-30T22:37:04.747" v="17914" actId="13244"/>
          <ac:spMkLst>
            <pc:docMk/>
            <pc:sldMk cId="2263108884" sldId="438"/>
            <ac:spMk id="4" creationId="{ABDE6F31-155B-5F08-9A07-AD031BF8B111}"/>
          </ac:spMkLst>
        </pc:spChg>
        <pc:spChg chg="add mod">
          <ac:chgData name="Seth Petry-Johnson" userId="9311b3db184b81f9" providerId="LiveId" clId="{00F86416-C820-414E-B3A8-CA13AEB4ABDD}" dt="2022-12-30T22:37:04.747" v="17914" actId="13244"/>
          <ac:spMkLst>
            <pc:docMk/>
            <pc:sldMk cId="2263108884" sldId="438"/>
            <ac:spMk id="5" creationId="{8C59D883-0253-EFF4-8539-C21AA21DFE6F}"/>
          </ac:spMkLst>
        </pc:spChg>
        <pc:spChg chg="add mod">
          <ac:chgData name="Seth Petry-Johnson" userId="9311b3db184b81f9" providerId="LiveId" clId="{00F86416-C820-414E-B3A8-CA13AEB4ABDD}" dt="2022-12-30T22:37:04.747" v="17914" actId="13244"/>
          <ac:spMkLst>
            <pc:docMk/>
            <pc:sldMk cId="2263108884" sldId="438"/>
            <ac:spMk id="8" creationId="{EC22DAFC-8A8A-5D89-99CF-0025A740E5D0}"/>
          </ac:spMkLst>
        </pc:spChg>
        <pc:spChg chg="mod">
          <ac:chgData name="Seth Petry-Johnson" userId="9311b3db184b81f9" providerId="LiveId" clId="{00F86416-C820-414E-B3A8-CA13AEB4ABDD}" dt="2022-12-30T22:36:11.272" v="17912" actId="1035"/>
          <ac:spMkLst>
            <pc:docMk/>
            <pc:sldMk cId="2263108884" sldId="438"/>
            <ac:spMk id="9" creationId="{8750CEE0-1B81-D653-C27C-888E6304A43E}"/>
          </ac:spMkLst>
        </pc:spChg>
        <pc:spChg chg="add mod">
          <ac:chgData name="Seth Petry-Johnson" userId="9311b3db184b81f9" providerId="LiveId" clId="{00F86416-C820-414E-B3A8-CA13AEB4ABDD}" dt="2022-12-30T22:37:04.747" v="17914" actId="13244"/>
          <ac:spMkLst>
            <pc:docMk/>
            <pc:sldMk cId="2263108884" sldId="438"/>
            <ac:spMk id="10" creationId="{77D19F59-E7D9-719D-FFB2-D5AAC8E59386}"/>
          </ac:spMkLst>
        </pc:spChg>
        <pc:spChg chg="mod">
          <ac:chgData name="Seth Petry-Johnson" userId="9311b3db184b81f9" providerId="LiveId" clId="{00F86416-C820-414E-B3A8-CA13AEB4ABDD}" dt="2022-12-30T22:35:50.764" v="17872" actId="1037"/>
          <ac:spMkLst>
            <pc:docMk/>
            <pc:sldMk cId="2263108884" sldId="438"/>
            <ac:spMk id="11" creationId="{41C34D8C-DD34-9128-E94C-76BC581D768B}"/>
          </ac:spMkLst>
        </pc:spChg>
        <pc:spChg chg="mod">
          <ac:chgData name="Seth Petry-Johnson" userId="9311b3db184b81f9" providerId="LiveId" clId="{00F86416-C820-414E-B3A8-CA13AEB4ABDD}" dt="2022-12-30T22:35:50.764" v="17872" actId="1037"/>
          <ac:spMkLst>
            <pc:docMk/>
            <pc:sldMk cId="2263108884" sldId="438"/>
            <ac:spMk id="12" creationId="{A4A09518-6697-0B03-2A99-CDC14DD326BD}"/>
          </ac:spMkLst>
        </pc:spChg>
        <pc:spChg chg="mod">
          <ac:chgData name="Seth Petry-Johnson" userId="9311b3db184b81f9" providerId="LiveId" clId="{00F86416-C820-414E-B3A8-CA13AEB4ABDD}" dt="2022-12-30T22:35:42.527" v="17801" actId="1038"/>
          <ac:spMkLst>
            <pc:docMk/>
            <pc:sldMk cId="2263108884" sldId="438"/>
            <ac:spMk id="14" creationId="{588534B2-9A9E-3768-8CAA-57AF7D0C5146}"/>
          </ac:spMkLst>
        </pc:spChg>
        <pc:spChg chg="mod">
          <ac:chgData name="Seth Petry-Johnson" userId="9311b3db184b81f9" providerId="LiveId" clId="{00F86416-C820-414E-B3A8-CA13AEB4ABDD}" dt="2022-12-30T22:35:42.527" v="17801" actId="1038"/>
          <ac:spMkLst>
            <pc:docMk/>
            <pc:sldMk cId="2263108884" sldId="438"/>
            <ac:spMk id="15" creationId="{80CB381E-34C1-41DB-4E99-7A6DA860751B}"/>
          </ac:spMkLst>
        </pc:spChg>
        <pc:spChg chg="mod">
          <ac:chgData name="Seth Petry-Johnson" userId="9311b3db184b81f9" providerId="LiveId" clId="{00F86416-C820-414E-B3A8-CA13AEB4ABDD}" dt="2022-12-30T22:35:42.527" v="17801" actId="1038"/>
          <ac:spMkLst>
            <pc:docMk/>
            <pc:sldMk cId="2263108884" sldId="438"/>
            <ac:spMk id="17" creationId="{7DC70CD2-AB23-1158-F6C2-57E4130ECCF7}"/>
          </ac:spMkLst>
        </pc:spChg>
        <pc:picChg chg="mod">
          <ac:chgData name="Seth Petry-Johnson" userId="9311b3db184b81f9" providerId="LiveId" clId="{00F86416-C820-414E-B3A8-CA13AEB4ABDD}" dt="2022-12-30T22:35:42.527" v="17801" actId="1038"/>
          <ac:picMkLst>
            <pc:docMk/>
            <pc:sldMk cId="2263108884" sldId="438"/>
            <ac:picMk id="6" creationId="{B9FB5159-DFEC-8E84-FE57-E9DD7C3EFE5D}"/>
          </ac:picMkLst>
        </pc:picChg>
        <pc:picChg chg="del">
          <ac:chgData name="Seth Petry-Johnson" userId="9311b3db184b81f9" providerId="LiveId" clId="{00F86416-C820-414E-B3A8-CA13AEB4ABDD}" dt="2022-12-30T22:35:06.319" v="17715" actId="478"/>
          <ac:picMkLst>
            <pc:docMk/>
            <pc:sldMk cId="2263108884" sldId="438"/>
            <ac:picMk id="7" creationId="{DC297F18-467C-CE64-1B84-446BDDF9981E}"/>
          </ac:picMkLst>
        </pc:picChg>
        <pc:picChg chg="add mod">
          <ac:chgData name="Seth Petry-Johnson" userId="9311b3db184b81f9" providerId="LiveId" clId="{00F86416-C820-414E-B3A8-CA13AEB4ABDD}" dt="2022-12-30T22:37:53.365" v="17986" actId="13244"/>
          <ac:picMkLst>
            <pc:docMk/>
            <pc:sldMk cId="2263108884" sldId="438"/>
            <ac:picMk id="28" creationId="{F1259443-B7CA-F34A-7B6B-C6EBFA17C235}"/>
          </ac:picMkLst>
        </pc:picChg>
        <pc:picChg chg="mod">
          <ac:chgData name="Seth Petry-Johnson" userId="9311b3db184b81f9" providerId="LiveId" clId="{00F86416-C820-414E-B3A8-CA13AEB4ABDD}" dt="2022-12-30T22:35:50.764" v="17872" actId="1037"/>
          <ac:picMkLst>
            <pc:docMk/>
            <pc:sldMk cId="2263108884" sldId="438"/>
            <ac:picMk id="30" creationId="{68274F70-98EB-46D5-6A9F-77AADE468398}"/>
          </ac:picMkLst>
        </pc:picChg>
        <pc:picChg chg="add mod">
          <ac:chgData name="Seth Petry-Johnson" userId="9311b3db184b81f9" providerId="LiveId" clId="{00F86416-C820-414E-B3A8-CA13AEB4ABDD}" dt="2022-12-30T22:41:08.544" v="18069" actId="1076"/>
          <ac:picMkLst>
            <pc:docMk/>
            <pc:sldMk cId="2263108884" sldId="438"/>
            <ac:picMk id="31" creationId="{F774B3BF-0ADE-741D-C03D-7B891815757B}"/>
          </ac:picMkLst>
        </pc:picChg>
        <pc:picChg chg="del">
          <ac:chgData name="Seth Petry-Johnson" userId="9311b3db184b81f9" providerId="LiveId" clId="{00F86416-C820-414E-B3A8-CA13AEB4ABDD}" dt="2022-12-30T22:35:05.512" v="17714" actId="478"/>
          <ac:picMkLst>
            <pc:docMk/>
            <pc:sldMk cId="2263108884" sldId="438"/>
            <ac:picMk id="33" creationId="{4416659F-1CC0-4373-209C-A0322607E990}"/>
          </ac:picMkLst>
        </pc:picChg>
        <pc:picChg chg="add mod">
          <ac:chgData name="Seth Petry-Johnson" userId="9311b3db184b81f9" providerId="LiveId" clId="{00F86416-C820-414E-B3A8-CA13AEB4ABDD}" dt="2022-12-30T22:41:15.048" v="18072" actId="1076"/>
          <ac:picMkLst>
            <pc:docMk/>
            <pc:sldMk cId="2263108884" sldId="438"/>
            <ac:picMk id="34" creationId="{61E32506-8F68-1C87-1B8A-DAE45AEEBC1C}"/>
          </ac:picMkLst>
        </pc:picChg>
        <pc:picChg chg="add mod">
          <ac:chgData name="Seth Petry-Johnson" userId="9311b3db184b81f9" providerId="LiveId" clId="{00F86416-C820-414E-B3A8-CA13AEB4ABDD}" dt="2022-12-30T22:41:25.942" v="18074" actId="1076"/>
          <ac:picMkLst>
            <pc:docMk/>
            <pc:sldMk cId="2263108884" sldId="438"/>
            <ac:picMk id="35" creationId="{BCE167AF-F324-1CFE-71E4-B3A035115D83}"/>
          </ac:picMkLst>
        </pc:picChg>
        <pc:picChg chg="add del">
          <ac:chgData name="Seth Petry-Johnson" userId="9311b3db184b81f9" providerId="LiveId" clId="{00F86416-C820-414E-B3A8-CA13AEB4ABDD}" dt="2022-12-30T23:38:04.492" v="18733" actId="22"/>
          <ac:picMkLst>
            <pc:docMk/>
            <pc:sldMk cId="2263108884" sldId="438"/>
            <ac:picMk id="37" creationId="{1C272AC2-0C65-9AD2-EACC-F61FE90A198A}"/>
          </ac:picMkLst>
        </pc:picChg>
        <pc:picChg chg="add del mod">
          <ac:chgData name="Seth Petry-Johnson" userId="9311b3db184b81f9" providerId="LiveId" clId="{00F86416-C820-414E-B3A8-CA13AEB4ABDD}" dt="2022-12-31T00:29:04.979" v="18807"/>
          <ac:picMkLst>
            <pc:docMk/>
            <pc:sldMk cId="2263108884" sldId="438"/>
            <ac:picMk id="39" creationId="{8108E8F6-A426-57AF-3F9C-2AA7D8C4242E}"/>
          </ac:picMkLst>
        </pc:picChg>
        <pc:picChg chg="add mod ord">
          <ac:chgData name="Seth Petry-Johnson" userId="9311b3db184b81f9" providerId="LiveId" clId="{00F86416-C820-414E-B3A8-CA13AEB4ABDD}" dt="2022-12-31T00:31:26.033" v="19024" actId="1038"/>
          <ac:picMkLst>
            <pc:docMk/>
            <pc:sldMk cId="2263108884" sldId="438"/>
            <ac:picMk id="40" creationId="{8EDEFDB3-AADF-E488-16BA-A313D89089DE}"/>
          </ac:picMkLst>
        </pc:picChg>
        <pc:cxnChg chg="mod">
          <ac:chgData name="Seth Petry-Johnson" userId="9311b3db184b81f9" providerId="LiveId" clId="{00F86416-C820-414E-B3A8-CA13AEB4ABDD}" dt="2022-12-30T22:35:50.764" v="17872" actId="1037"/>
          <ac:cxnSpMkLst>
            <pc:docMk/>
            <pc:sldMk cId="2263108884" sldId="438"/>
            <ac:cxnSpMk id="13" creationId="{C5E7FFCB-52B7-7876-B4E0-908BD9CFE94C}"/>
          </ac:cxnSpMkLst>
        </pc:cxnChg>
        <pc:cxnChg chg="mod">
          <ac:chgData name="Seth Petry-Johnson" userId="9311b3db184b81f9" providerId="LiveId" clId="{00F86416-C820-414E-B3A8-CA13AEB4ABDD}" dt="2022-12-30T22:35:42.527" v="17801" actId="1038"/>
          <ac:cxnSpMkLst>
            <pc:docMk/>
            <pc:sldMk cId="2263108884" sldId="438"/>
            <ac:cxnSpMk id="18" creationId="{06895FE8-4F20-750C-DC7C-87D2F1CB32AB}"/>
          </ac:cxnSpMkLst>
        </pc:cxnChg>
        <pc:cxnChg chg="mod">
          <ac:chgData name="Seth Petry-Johnson" userId="9311b3db184b81f9" providerId="LiveId" clId="{00F86416-C820-414E-B3A8-CA13AEB4ABDD}" dt="2022-12-30T22:35:42.527" v="17801" actId="1038"/>
          <ac:cxnSpMkLst>
            <pc:docMk/>
            <pc:sldMk cId="2263108884" sldId="438"/>
            <ac:cxnSpMk id="23" creationId="{083952B2-4209-0134-B039-C8EA03907917}"/>
          </ac:cxnSpMkLst>
        </pc:cxnChg>
        <pc:cxnChg chg="mod">
          <ac:chgData name="Seth Petry-Johnson" userId="9311b3db184b81f9" providerId="LiveId" clId="{00F86416-C820-414E-B3A8-CA13AEB4ABDD}" dt="2022-12-30T22:35:50.764" v="17872" actId="1037"/>
          <ac:cxnSpMkLst>
            <pc:docMk/>
            <pc:sldMk cId="2263108884" sldId="438"/>
            <ac:cxnSpMk id="24" creationId="{728F3C26-0D9C-E5E1-CF11-CAA821DF1F3B}"/>
          </ac:cxnSpMkLst>
        </pc:cxnChg>
        <pc:cxnChg chg="mod">
          <ac:chgData name="Seth Petry-Johnson" userId="9311b3db184b81f9" providerId="LiveId" clId="{00F86416-C820-414E-B3A8-CA13AEB4ABDD}" dt="2022-12-30T22:35:42.527" v="17801" actId="1038"/>
          <ac:cxnSpMkLst>
            <pc:docMk/>
            <pc:sldMk cId="2263108884" sldId="438"/>
            <ac:cxnSpMk id="25" creationId="{D7F1324A-7731-A517-6B1E-6166669A93D9}"/>
          </ac:cxnSpMkLst>
        </pc:cxnChg>
        <pc:cxnChg chg="mod">
          <ac:chgData name="Seth Petry-Johnson" userId="9311b3db184b81f9" providerId="LiveId" clId="{00F86416-C820-414E-B3A8-CA13AEB4ABDD}" dt="2022-12-30T22:35:50.764" v="17872" actId="1037"/>
          <ac:cxnSpMkLst>
            <pc:docMk/>
            <pc:sldMk cId="2263108884" sldId="438"/>
            <ac:cxnSpMk id="27" creationId="{CDED95BB-FFCE-F54F-C2C0-EFA43B7EF72B}"/>
          </ac:cxnSpMkLst>
        </pc:cxnChg>
        <pc:cxnChg chg="del">
          <ac:chgData name="Seth Petry-Johnson" userId="9311b3db184b81f9" providerId="LiveId" clId="{00F86416-C820-414E-B3A8-CA13AEB4ABDD}" dt="2022-12-30T22:35:24.444" v="17716" actId="478"/>
          <ac:cxnSpMkLst>
            <pc:docMk/>
            <pc:sldMk cId="2263108884" sldId="438"/>
            <ac:cxnSpMk id="32" creationId="{74E71E06-65D3-9B5C-ADCE-5CFA7FA0AEAF}"/>
          </ac:cxnSpMkLst>
        </pc:cxnChg>
        <pc:cxnChg chg="del">
          <ac:chgData name="Seth Petry-Johnson" userId="9311b3db184b81f9" providerId="LiveId" clId="{00F86416-C820-414E-B3A8-CA13AEB4ABDD}" dt="2022-12-30T22:35:25.319" v="17717" actId="478"/>
          <ac:cxnSpMkLst>
            <pc:docMk/>
            <pc:sldMk cId="2263108884" sldId="438"/>
            <ac:cxnSpMk id="38" creationId="{838C815C-9104-7172-AED5-F66D8C010065}"/>
          </ac:cxnSpMkLst>
        </pc:cxnChg>
        <pc:cxnChg chg="del">
          <ac:chgData name="Seth Petry-Johnson" userId="9311b3db184b81f9" providerId="LiveId" clId="{00F86416-C820-414E-B3A8-CA13AEB4ABDD}" dt="2022-12-30T22:35:26.117" v="17718" actId="478"/>
          <ac:cxnSpMkLst>
            <pc:docMk/>
            <pc:sldMk cId="2263108884" sldId="438"/>
            <ac:cxnSpMk id="42" creationId="{41B275F4-1B2C-5293-D2C6-A135791B7AC9}"/>
          </ac:cxnSpMkLst>
        </pc:cxnChg>
      </pc:sldChg>
      <pc:sldChg chg="delSp modSp add del mod">
        <pc:chgData name="Seth Petry-Johnson" userId="9311b3db184b81f9" providerId="LiveId" clId="{00F86416-C820-414E-B3A8-CA13AEB4ABDD}" dt="2022-12-30T22:48:25.632" v="18527" actId="47"/>
        <pc:sldMkLst>
          <pc:docMk/>
          <pc:sldMk cId="2628178766" sldId="439"/>
        </pc:sldMkLst>
        <pc:spChg chg="del">
          <ac:chgData name="Seth Petry-Johnson" userId="9311b3db184b81f9" providerId="LiveId" clId="{00F86416-C820-414E-B3A8-CA13AEB4ABDD}" dt="2022-12-30T22:44:47.909" v="18460" actId="478"/>
          <ac:spMkLst>
            <pc:docMk/>
            <pc:sldMk cId="2628178766" sldId="439"/>
            <ac:spMk id="2" creationId="{11CC5497-87CE-FE94-EFAD-F6D0A3E7A136}"/>
          </ac:spMkLst>
        </pc:spChg>
        <pc:spChg chg="del">
          <ac:chgData name="Seth Petry-Johnson" userId="9311b3db184b81f9" providerId="LiveId" clId="{00F86416-C820-414E-B3A8-CA13AEB4ABDD}" dt="2022-12-30T22:44:58.838" v="18462" actId="478"/>
          <ac:spMkLst>
            <pc:docMk/>
            <pc:sldMk cId="2628178766" sldId="439"/>
            <ac:spMk id="9" creationId="{8750CEE0-1B81-D653-C27C-888E6304A43E}"/>
          </ac:spMkLst>
        </pc:spChg>
        <pc:spChg chg="del">
          <ac:chgData name="Seth Petry-Johnson" userId="9311b3db184b81f9" providerId="LiveId" clId="{00F86416-C820-414E-B3A8-CA13AEB4ABDD}" dt="2022-12-30T22:44:47.909" v="18460" actId="478"/>
          <ac:spMkLst>
            <pc:docMk/>
            <pc:sldMk cId="2628178766" sldId="439"/>
            <ac:spMk id="11" creationId="{41C34D8C-DD34-9128-E94C-76BC581D768B}"/>
          </ac:spMkLst>
        </pc:spChg>
        <pc:spChg chg="del">
          <ac:chgData name="Seth Petry-Johnson" userId="9311b3db184b81f9" providerId="LiveId" clId="{00F86416-C820-414E-B3A8-CA13AEB4ABDD}" dt="2022-12-30T22:44:47.909" v="18460" actId="478"/>
          <ac:spMkLst>
            <pc:docMk/>
            <pc:sldMk cId="2628178766" sldId="439"/>
            <ac:spMk id="12" creationId="{A4A09518-6697-0B03-2A99-CDC14DD326BD}"/>
          </ac:spMkLst>
        </pc:spChg>
        <pc:spChg chg="del">
          <ac:chgData name="Seth Petry-Johnson" userId="9311b3db184b81f9" providerId="LiveId" clId="{00F86416-C820-414E-B3A8-CA13AEB4ABDD}" dt="2022-12-30T22:44:52.027" v="18461" actId="478"/>
          <ac:spMkLst>
            <pc:docMk/>
            <pc:sldMk cId="2628178766" sldId="439"/>
            <ac:spMk id="14" creationId="{588534B2-9A9E-3768-8CAA-57AF7D0C5146}"/>
          </ac:spMkLst>
        </pc:spChg>
        <pc:spChg chg="del">
          <ac:chgData name="Seth Petry-Johnson" userId="9311b3db184b81f9" providerId="LiveId" clId="{00F86416-C820-414E-B3A8-CA13AEB4ABDD}" dt="2022-12-30T22:44:52.027" v="18461" actId="478"/>
          <ac:spMkLst>
            <pc:docMk/>
            <pc:sldMk cId="2628178766" sldId="439"/>
            <ac:spMk id="15" creationId="{80CB381E-34C1-41DB-4E99-7A6DA860751B}"/>
          </ac:spMkLst>
        </pc:spChg>
        <pc:spChg chg="del">
          <ac:chgData name="Seth Petry-Johnson" userId="9311b3db184b81f9" providerId="LiveId" clId="{00F86416-C820-414E-B3A8-CA13AEB4ABDD}" dt="2022-12-30T22:44:52.027" v="18461" actId="478"/>
          <ac:spMkLst>
            <pc:docMk/>
            <pc:sldMk cId="2628178766" sldId="439"/>
            <ac:spMk id="17" creationId="{7DC70CD2-AB23-1158-F6C2-57E4130ECCF7}"/>
          </ac:spMkLst>
        </pc:spChg>
        <pc:picChg chg="del">
          <ac:chgData name="Seth Petry-Johnson" userId="9311b3db184b81f9" providerId="LiveId" clId="{00F86416-C820-414E-B3A8-CA13AEB4ABDD}" dt="2022-12-30T22:44:52.027" v="18461" actId="478"/>
          <ac:picMkLst>
            <pc:docMk/>
            <pc:sldMk cId="2628178766" sldId="439"/>
            <ac:picMk id="6" creationId="{B9FB5159-DFEC-8E84-FE57-E9DD7C3EFE5D}"/>
          </ac:picMkLst>
        </pc:picChg>
        <pc:picChg chg="del">
          <ac:chgData name="Seth Petry-Johnson" userId="9311b3db184b81f9" providerId="LiveId" clId="{00F86416-C820-414E-B3A8-CA13AEB4ABDD}" dt="2022-12-30T22:44:47.909" v="18460" actId="478"/>
          <ac:picMkLst>
            <pc:docMk/>
            <pc:sldMk cId="2628178766" sldId="439"/>
            <ac:picMk id="30" creationId="{68274F70-98EB-46D5-6A9F-77AADE468398}"/>
          </ac:picMkLst>
        </pc:picChg>
        <pc:cxnChg chg="del">
          <ac:chgData name="Seth Petry-Johnson" userId="9311b3db184b81f9" providerId="LiveId" clId="{00F86416-C820-414E-B3A8-CA13AEB4ABDD}" dt="2022-12-30T22:44:47.909" v="18460" actId="478"/>
          <ac:cxnSpMkLst>
            <pc:docMk/>
            <pc:sldMk cId="2628178766" sldId="439"/>
            <ac:cxnSpMk id="13" creationId="{C5E7FFCB-52B7-7876-B4E0-908BD9CFE94C}"/>
          </ac:cxnSpMkLst>
        </pc:cxnChg>
        <pc:cxnChg chg="del">
          <ac:chgData name="Seth Petry-Johnson" userId="9311b3db184b81f9" providerId="LiveId" clId="{00F86416-C820-414E-B3A8-CA13AEB4ABDD}" dt="2022-12-30T22:44:52.027" v="18461" actId="478"/>
          <ac:cxnSpMkLst>
            <pc:docMk/>
            <pc:sldMk cId="2628178766" sldId="439"/>
            <ac:cxnSpMk id="18" creationId="{06895FE8-4F20-750C-DC7C-87D2F1CB32AB}"/>
          </ac:cxnSpMkLst>
        </pc:cxnChg>
        <pc:cxnChg chg="del mod">
          <ac:chgData name="Seth Petry-Johnson" userId="9311b3db184b81f9" providerId="LiveId" clId="{00F86416-C820-414E-B3A8-CA13AEB4ABDD}" dt="2022-12-30T22:44:52.027" v="18461" actId="478"/>
          <ac:cxnSpMkLst>
            <pc:docMk/>
            <pc:sldMk cId="2628178766" sldId="439"/>
            <ac:cxnSpMk id="23" creationId="{083952B2-4209-0134-B039-C8EA03907917}"/>
          </ac:cxnSpMkLst>
        </pc:cxnChg>
        <pc:cxnChg chg="del mod">
          <ac:chgData name="Seth Petry-Johnson" userId="9311b3db184b81f9" providerId="LiveId" clId="{00F86416-C820-414E-B3A8-CA13AEB4ABDD}" dt="2022-12-30T22:44:47.909" v="18460" actId="478"/>
          <ac:cxnSpMkLst>
            <pc:docMk/>
            <pc:sldMk cId="2628178766" sldId="439"/>
            <ac:cxnSpMk id="24" creationId="{728F3C26-0D9C-E5E1-CF11-CAA821DF1F3B}"/>
          </ac:cxnSpMkLst>
        </pc:cxnChg>
        <pc:cxnChg chg="del mod">
          <ac:chgData name="Seth Petry-Johnson" userId="9311b3db184b81f9" providerId="LiveId" clId="{00F86416-C820-414E-B3A8-CA13AEB4ABDD}" dt="2022-12-30T22:44:52.027" v="18461" actId="478"/>
          <ac:cxnSpMkLst>
            <pc:docMk/>
            <pc:sldMk cId="2628178766" sldId="439"/>
            <ac:cxnSpMk id="25" creationId="{D7F1324A-7731-A517-6B1E-6166669A93D9}"/>
          </ac:cxnSpMkLst>
        </pc:cxnChg>
        <pc:cxnChg chg="del mod">
          <ac:chgData name="Seth Petry-Johnson" userId="9311b3db184b81f9" providerId="LiveId" clId="{00F86416-C820-414E-B3A8-CA13AEB4ABDD}" dt="2022-12-30T22:44:47.909" v="18460" actId="478"/>
          <ac:cxnSpMkLst>
            <pc:docMk/>
            <pc:sldMk cId="2628178766" sldId="439"/>
            <ac:cxnSpMk id="27" creationId="{CDED95BB-FFCE-F54F-C2C0-EFA43B7EF72B}"/>
          </ac:cxnSpMkLst>
        </pc:cxnChg>
      </pc:sldChg>
      <pc:sldChg chg="addSp delSp modSp add mod modTransition modAnim modNotesTx">
        <pc:chgData name="Seth Petry-Johnson" userId="9311b3db184b81f9" providerId="LiveId" clId="{00F86416-C820-414E-B3A8-CA13AEB4ABDD}" dt="2023-01-01T17:19:24.933" v="20328" actId="20577"/>
        <pc:sldMkLst>
          <pc:docMk/>
          <pc:sldMk cId="643932964" sldId="440"/>
        </pc:sldMkLst>
        <pc:spChg chg="add del mod">
          <ac:chgData name="Seth Petry-Johnson" userId="9311b3db184b81f9" providerId="LiveId" clId="{00F86416-C820-414E-B3A8-CA13AEB4ABDD}" dt="2022-12-30T23:32:26.149" v="18608" actId="11529"/>
          <ac:spMkLst>
            <pc:docMk/>
            <pc:sldMk cId="643932964" sldId="440"/>
            <ac:spMk id="2" creationId="{A9011662-B844-4E94-0483-5F93DCC16505}"/>
          </ac:spMkLst>
        </pc:spChg>
        <pc:spChg chg="mod">
          <ac:chgData name="Seth Petry-Johnson" userId="9311b3db184b81f9" providerId="LiveId" clId="{00F86416-C820-414E-B3A8-CA13AEB4ABDD}" dt="2022-12-31T00:29:07.794" v="18809" actId="207"/>
          <ac:spMkLst>
            <pc:docMk/>
            <pc:sldMk cId="643932964" sldId="440"/>
            <ac:spMk id="3" creationId="{E69EE550-A594-A27B-0511-ED404332CA0A}"/>
          </ac:spMkLst>
        </pc:spChg>
        <pc:spChg chg="mod">
          <ac:chgData name="Seth Petry-Johnson" userId="9311b3db184b81f9" providerId="LiveId" clId="{00F86416-C820-414E-B3A8-CA13AEB4ABDD}" dt="2022-12-30T22:45:42.413" v="18526" actId="1036"/>
          <ac:spMkLst>
            <pc:docMk/>
            <pc:sldMk cId="643932964" sldId="440"/>
            <ac:spMk id="4" creationId="{ABDE6F31-155B-5F08-9A07-AD031BF8B111}"/>
          </ac:spMkLst>
        </pc:spChg>
        <pc:spChg chg="mod">
          <ac:chgData name="Seth Petry-Johnson" userId="9311b3db184b81f9" providerId="LiveId" clId="{00F86416-C820-414E-B3A8-CA13AEB4ABDD}" dt="2022-12-30T22:45:42.413" v="18526" actId="1036"/>
          <ac:spMkLst>
            <pc:docMk/>
            <pc:sldMk cId="643932964" sldId="440"/>
            <ac:spMk id="5" creationId="{8C59D883-0253-EFF4-8539-C21AA21DFE6F}"/>
          </ac:spMkLst>
        </pc:spChg>
        <pc:spChg chg="mod">
          <ac:chgData name="Seth Petry-Johnson" userId="9311b3db184b81f9" providerId="LiveId" clId="{00F86416-C820-414E-B3A8-CA13AEB4ABDD}" dt="2022-12-30T22:45:42.413" v="18526" actId="1036"/>
          <ac:spMkLst>
            <pc:docMk/>
            <pc:sldMk cId="643932964" sldId="440"/>
            <ac:spMk id="8" creationId="{EC22DAFC-8A8A-5D89-99CF-0025A740E5D0}"/>
          </ac:spMkLst>
        </pc:spChg>
        <pc:spChg chg="mod">
          <ac:chgData name="Seth Petry-Johnson" userId="9311b3db184b81f9" providerId="LiveId" clId="{00F86416-C820-414E-B3A8-CA13AEB4ABDD}" dt="2022-12-31T00:31:11.528" v="18955" actId="20577"/>
          <ac:spMkLst>
            <pc:docMk/>
            <pc:sldMk cId="643932964" sldId="440"/>
            <ac:spMk id="10" creationId="{77D19F59-E7D9-719D-FFB2-D5AAC8E59386}"/>
          </ac:spMkLst>
        </pc:spChg>
        <pc:picChg chg="add del mod">
          <ac:chgData name="Seth Petry-Johnson" userId="9311b3db184b81f9" providerId="LiveId" clId="{00F86416-C820-414E-B3A8-CA13AEB4ABDD}" dt="2022-12-31T00:29:09.509" v="18814" actId="22"/>
          <ac:picMkLst>
            <pc:docMk/>
            <pc:sldMk cId="643932964" sldId="440"/>
            <ac:picMk id="7" creationId="{2FE51511-AB75-1E87-56B8-1541D709A112}"/>
          </ac:picMkLst>
        </pc:picChg>
        <pc:picChg chg="add del mod ord">
          <ac:chgData name="Seth Petry-Johnson" userId="9311b3db184b81f9" providerId="LiveId" clId="{00F86416-C820-414E-B3A8-CA13AEB4ABDD}" dt="2022-12-31T00:30:11.988" v="18932" actId="478"/>
          <ac:picMkLst>
            <pc:docMk/>
            <pc:sldMk cId="643932964" sldId="440"/>
            <ac:picMk id="11" creationId="{AB785FAE-DE9C-F914-F132-7CE05FF6807A}"/>
          </ac:picMkLst>
        </pc:picChg>
        <pc:picChg chg="add mod ord">
          <ac:chgData name="Seth Petry-Johnson" userId="9311b3db184b81f9" providerId="LiveId" clId="{00F86416-C820-414E-B3A8-CA13AEB4ABDD}" dt="2022-12-31T00:30:42.638" v="18938" actId="1076"/>
          <ac:picMkLst>
            <pc:docMk/>
            <pc:sldMk cId="643932964" sldId="440"/>
            <ac:picMk id="13" creationId="{E0B4BAFD-17B8-A666-037E-2572490E6B49}"/>
          </ac:picMkLst>
        </pc:picChg>
        <pc:picChg chg="mod">
          <ac:chgData name="Seth Petry-Johnson" userId="9311b3db184b81f9" providerId="LiveId" clId="{00F86416-C820-414E-B3A8-CA13AEB4ABDD}" dt="2022-12-30T23:36:22.555" v="18652" actId="14826"/>
          <ac:picMkLst>
            <pc:docMk/>
            <pc:sldMk cId="643932964" sldId="440"/>
            <ac:picMk id="28" creationId="{F1259443-B7CA-F34A-7B6B-C6EBFA17C235}"/>
          </ac:picMkLst>
        </pc:picChg>
        <pc:picChg chg="mod">
          <ac:chgData name="Seth Petry-Johnson" userId="9311b3db184b81f9" providerId="LiveId" clId="{00F86416-C820-414E-B3A8-CA13AEB4ABDD}" dt="2022-12-30T22:45:42.413" v="18526" actId="1036"/>
          <ac:picMkLst>
            <pc:docMk/>
            <pc:sldMk cId="643932964" sldId="440"/>
            <ac:picMk id="31" creationId="{F774B3BF-0ADE-741D-C03D-7B891815757B}"/>
          </ac:picMkLst>
        </pc:picChg>
        <pc:picChg chg="mod">
          <ac:chgData name="Seth Petry-Johnson" userId="9311b3db184b81f9" providerId="LiveId" clId="{00F86416-C820-414E-B3A8-CA13AEB4ABDD}" dt="2022-12-30T22:45:42.413" v="18526" actId="1036"/>
          <ac:picMkLst>
            <pc:docMk/>
            <pc:sldMk cId="643932964" sldId="440"/>
            <ac:picMk id="34" creationId="{61E32506-8F68-1C87-1B8A-DAE45AEEBC1C}"/>
          </ac:picMkLst>
        </pc:picChg>
        <pc:picChg chg="mod">
          <ac:chgData name="Seth Petry-Johnson" userId="9311b3db184b81f9" providerId="LiveId" clId="{00F86416-C820-414E-B3A8-CA13AEB4ABDD}" dt="2022-12-30T22:45:42.413" v="18526" actId="1036"/>
          <ac:picMkLst>
            <pc:docMk/>
            <pc:sldMk cId="643932964" sldId="440"/>
            <ac:picMk id="35" creationId="{BCE167AF-F324-1CFE-71E4-B3A035115D83}"/>
          </ac:picMkLst>
        </pc:picChg>
      </pc:sldChg>
      <pc:sldChg chg="addSp delSp modSp add del mod modTransition modAnim modNotesTx">
        <pc:chgData name="Seth Petry-Johnson" userId="9311b3db184b81f9" providerId="LiveId" clId="{00F86416-C820-414E-B3A8-CA13AEB4ABDD}" dt="2023-01-01T17:47:07.747" v="22032" actId="47"/>
        <pc:sldMkLst>
          <pc:docMk/>
          <pc:sldMk cId="2353288620" sldId="441"/>
        </pc:sldMkLst>
        <pc:spChg chg="add mod ord">
          <ac:chgData name="Seth Petry-Johnson" userId="9311b3db184b81f9" providerId="LiveId" clId="{00F86416-C820-414E-B3A8-CA13AEB4ABDD}" dt="2023-01-01T17:45:54.638" v="21975" actId="1036"/>
          <ac:spMkLst>
            <pc:docMk/>
            <pc:sldMk cId="2353288620" sldId="441"/>
            <ac:spMk id="2" creationId="{0D955F8D-E10F-6DE4-19B3-DDB320BAB4BF}"/>
          </ac:spMkLst>
        </pc:spChg>
        <pc:spChg chg="del">
          <ac:chgData name="Seth Petry-Johnson" userId="9311b3db184b81f9" providerId="LiveId" clId="{00F86416-C820-414E-B3A8-CA13AEB4ABDD}" dt="2023-01-01T17:19:55.286" v="20338" actId="478"/>
          <ac:spMkLst>
            <pc:docMk/>
            <pc:sldMk cId="2353288620" sldId="441"/>
            <ac:spMk id="3" creationId="{E69EE550-A594-A27B-0511-ED404332CA0A}"/>
          </ac:spMkLst>
        </pc:spChg>
        <pc:spChg chg="del">
          <ac:chgData name="Seth Petry-Johnson" userId="9311b3db184b81f9" providerId="LiveId" clId="{00F86416-C820-414E-B3A8-CA13AEB4ABDD}" dt="2023-01-01T17:19:47.036" v="20336" actId="478"/>
          <ac:spMkLst>
            <pc:docMk/>
            <pc:sldMk cId="2353288620" sldId="441"/>
            <ac:spMk id="4" creationId="{ABDE6F31-155B-5F08-9A07-AD031BF8B111}"/>
          </ac:spMkLst>
        </pc:spChg>
        <pc:spChg chg="del">
          <ac:chgData name="Seth Petry-Johnson" userId="9311b3db184b81f9" providerId="LiveId" clId="{00F86416-C820-414E-B3A8-CA13AEB4ABDD}" dt="2023-01-01T17:19:44.942" v="20334" actId="478"/>
          <ac:spMkLst>
            <pc:docMk/>
            <pc:sldMk cId="2353288620" sldId="441"/>
            <ac:spMk id="5" creationId="{8C59D883-0253-EFF4-8539-C21AA21DFE6F}"/>
          </ac:spMkLst>
        </pc:spChg>
        <pc:spChg chg="add mod">
          <ac:chgData name="Seth Petry-Johnson" userId="9311b3db184b81f9" providerId="LiveId" clId="{00F86416-C820-414E-B3A8-CA13AEB4ABDD}" dt="2023-01-01T17:45:54.638" v="21975" actId="1036"/>
          <ac:spMkLst>
            <pc:docMk/>
            <pc:sldMk cId="2353288620" sldId="441"/>
            <ac:spMk id="7" creationId="{3353EF65-05F6-72E7-92E6-336A2A90DD0A}"/>
          </ac:spMkLst>
        </pc:spChg>
        <pc:spChg chg="del mod">
          <ac:chgData name="Seth Petry-Johnson" userId="9311b3db184b81f9" providerId="LiveId" clId="{00F86416-C820-414E-B3A8-CA13AEB4ABDD}" dt="2023-01-01T17:19:43.023" v="20332" actId="478"/>
          <ac:spMkLst>
            <pc:docMk/>
            <pc:sldMk cId="2353288620" sldId="441"/>
            <ac:spMk id="8" creationId="{EC22DAFC-8A8A-5D89-99CF-0025A740E5D0}"/>
          </ac:spMkLst>
        </pc:spChg>
        <pc:spChg chg="mod">
          <ac:chgData name="Seth Petry-Johnson" userId="9311b3db184b81f9" providerId="LiveId" clId="{00F86416-C820-414E-B3A8-CA13AEB4ABDD}" dt="2023-01-01T17:45:54.638" v="21975" actId="1036"/>
          <ac:spMkLst>
            <pc:docMk/>
            <pc:sldMk cId="2353288620" sldId="441"/>
            <ac:spMk id="10" creationId="{77D19F59-E7D9-719D-FFB2-D5AAC8E59386}"/>
          </ac:spMkLst>
        </pc:spChg>
        <pc:spChg chg="add mod">
          <ac:chgData name="Seth Petry-Johnson" userId="9311b3db184b81f9" providerId="LiveId" clId="{00F86416-C820-414E-B3A8-CA13AEB4ABDD}" dt="2023-01-01T17:45:54.638" v="21975" actId="1036"/>
          <ac:spMkLst>
            <pc:docMk/>
            <pc:sldMk cId="2353288620" sldId="441"/>
            <ac:spMk id="11" creationId="{EB503582-0BBB-13FB-2A5E-6023FC2EC7DB}"/>
          </ac:spMkLst>
        </pc:spChg>
        <pc:spChg chg="del">
          <ac:chgData name="Seth Petry-Johnson" userId="9311b3db184b81f9" providerId="LiveId" clId="{00F86416-C820-414E-B3A8-CA13AEB4ABDD}" dt="2023-01-01T17:46:19.350" v="21980" actId="478"/>
          <ac:spMkLst>
            <pc:docMk/>
            <pc:sldMk cId="2353288620" sldId="441"/>
            <ac:spMk id="26" creationId="{15066B4C-C6EF-EFFC-001A-411465BBB5D6}"/>
          </ac:spMkLst>
        </pc:spChg>
        <pc:picChg chg="add mod ord">
          <ac:chgData name="Seth Petry-Johnson" userId="9311b3db184b81f9" providerId="LiveId" clId="{00F86416-C820-414E-B3A8-CA13AEB4ABDD}" dt="2023-01-01T17:45:54.638" v="21975" actId="1036"/>
          <ac:picMkLst>
            <pc:docMk/>
            <pc:sldMk cId="2353288620" sldId="441"/>
            <ac:picMk id="6" creationId="{55F372E2-2A9B-A047-236B-145FB2EA014C}"/>
          </ac:picMkLst>
        </pc:picChg>
        <pc:picChg chg="add mod">
          <ac:chgData name="Seth Petry-Johnson" userId="9311b3db184b81f9" providerId="LiveId" clId="{00F86416-C820-414E-B3A8-CA13AEB4ABDD}" dt="2023-01-01T17:45:54.638" v="21975" actId="1036"/>
          <ac:picMkLst>
            <pc:docMk/>
            <pc:sldMk cId="2353288620" sldId="441"/>
            <ac:picMk id="9" creationId="{A8C1D0F5-A7EE-1B09-EBFD-58E5B429DEA3}"/>
          </ac:picMkLst>
        </pc:picChg>
        <pc:picChg chg="add mod">
          <ac:chgData name="Seth Petry-Johnson" userId="9311b3db184b81f9" providerId="LiveId" clId="{00F86416-C820-414E-B3A8-CA13AEB4ABDD}" dt="2023-01-01T17:45:54.638" v="21975" actId="1036"/>
          <ac:picMkLst>
            <pc:docMk/>
            <pc:sldMk cId="2353288620" sldId="441"/>
            <ac:picMk id="12" creationId="{49028CCC-11B7-DDFF-34EB-5CBD5214F0E4}"/>
          </ac:picMkLst>
        </pc:picChg>
        <pc:picChg chg="del">
          <ac:chgData name="Seth Petry-Johnson" userId="9311b3db184b81f9" providerId="LiveId" clId="{00F86416-C820-414E-B3A8-CA13AEB4ABDD}" dt="2023-01-01T17:19:51.548" v="20337" actId="478"/>
          <ac:picMkLst>
            <pc:docMk/>
            <pc:sldMk cId="2353288620" sldId="441"/>
            <ac:picMk id="28" creationId="{F1259443-B7CA-F34A-7B6B-C6EBFA17C235}"/>
          </ac:picMkLst>
        </pc:picChg>
        <pc:picChg chg="del">
          <ac:chgData name="Seth Petry-Johnson" userId="9311b3db184b81f9" providerId="LiveId" clId="{00F86416-C820-414E-B3A8-CA13AEB4ABDD}" dt="2023-01-01T17:19:41.222" v="20330" actId="478"/>
          <ac:picMkLst>
            <pc:docMk/>
            <pc:sldMk cId="2353288620" sldId="441"/>
            <ac:picMk id="31" creationId="{F774B3BF-0ADE-741D-C03D-7B891815757B}"/>
          </ac:picMkLst>
        </pc:picChg>
        <pc:picChg chg="del">
          <ac:chgData name="Seth Petry-Johnson" userId="9311b3db184b81f9" providerId="LiveId" clId="{00F86416-C820-414E-B3A8-CA13AEB4ABDD}" dt="2023-01-01T17:19:43.750" v="20333" actId="478"/>
          <ac:picMkLst>
            <pc:docMk/>
            <pc:sldMk cId="2353288620" sldId="441"/>
            <ac:picMk id="34" creationId="{61E32506-8F68-1C87-1B8A-DAE45AEEBC1C}"/>
          </ac:picMkLst>
        </pc:picChg>
        <pc:picChg chg="del">
          <ac:chgData name="Seth Petry-Johnson" userId="9311b3db184b81f9" providerId="LiveId" clId="{00F86416-C820-414E-B3A8-CA13AEB4ABDD}" dt="2023-01-01T17:19:46.045" v="20335" actId="478"/>
          <ac:picMkLst>
            <pc:docMk/>
            <pc:sldMk cId="2353288620" sldId="441"/>
            <ac:picMk id="35" creationId="{BCE167AF-F324-1CFE-71E4-B3A035115D83}"/>
          </ac:picMkLst>
        </pc:picChg>
      </pc:sldChg>
      <pc:sldChg chg="addSp delSp modSp add mod ord addAnim delAnim modAnim modNotesTx">
        <pc:chgData name="Seth Petry-Johnson" userId="9311b3db184b81f9" providerId="LiveId" clId="{00F86416-C820-414E-B3A8-CA13AEB4ABDD}" dt="2023-01-04T02:02:08.140" v="33622" actId="6549"/>
        <pc:sldMkLst>
          <pc:docMk/>
          <pc:sldMk cId="649083213" sldId="442"/>
        </pc:sldMkLst>
        <pc:spChg chg="add del mod">
          <ac:chgData name="Seth Petry-Johnson" userId="9311b3db184b81f9" providerId="LiveId" clId="{00F86416-C820-414E-B3A8-CA13AEB4ABDD}" dt="2023-01-01T17:50:09.878" v="22297" actId="1076"/>
          <ac:spMkLst>
            <pc:docMk/>
            <pc:sldMk cId="649083213" sldId="442"/>
            <ac:spMk id="11" creationId="{EB503582-0BBB-13FB-2A5E-6023FC2EC7DB}"/>
          </ac:spMkLst>
        </pc:spChg>
        <pc:spChg chg="del">
          <ac:chgData name="Seth Petry-Johnson" userId="9311b3db184b81f9" providerId="LiveId" clId="{00F86416-C820-414E-B3A8-CA13AEB4ABDD}" dt="2023-01-01T17:46:17.188" v="21979" actId="478"/>
          <ac:spMkLst>
            <pc:docMk/>
            <pc:sldMk cId="649083213" sldId="442"/>
            <ac:spMk id="26" creationId="{15066B4C-C6EF-EFFC-001A-411465BBB5D6}"/>
          </ac:spMkLst>
        </pc:spChg>
        <pc:picChg chg="add mod">
          <ac:chgData name="Seth Petry-Johnson" userId="9311b3db184b81f9" providerId="LiveId" clId="{00F86416-C820-414E-B3A8-CA13AEB4ABDD}" dt="2023-01-01T17:52:27.729" v="22716" actId="1035"/>
          <ac:picMkLst>
            <pc:docMk/>
            <pc:sldMk cId="649083213" sldId="442"/>
            <ac:picMk id="3" creationId="{F9C940FB-7AE8-D9F4-8B04-565A872AEA08}"/>
          </ac:picMkLst>
        </pc:picChg>
        <pc:picChg chg="add del mod">
          <ac:chgData name="Seth Petry-Johnson" userId="9311b3db184b81f9" providerId="LiveId" clId="{00F86416-C820-414E-B3A8-CA13AEB4ABDD}" dt="2023-01-01T17:50:09.878" v="22297" actId="1076"/>
          <ac:picMkLst>
            <pc:docMk/>
            <pc:sldMk cId="649083213" sldId="442"/>
            <ac:picMk id="12" creationId="{49028CCC-11B7-DDFF-34EB-5CBD5214F0E4}"/>
          </ac:picMkLst>
        </pc:picChg>
      </pc:sldChg>
      <pc:sldChg chg="addSp delSp modSp add mod modTransition modAnim modNotesTx">
        <pc:chgData name="Seth Petry-Johnson" userId="9311b3db184b81f9" providerId="LiveId" clId="{00F86416-C820-414E-B3A8-CA13AEB4ABDD}" dt="2023-01-04T02:04:47.789" v="34102" actId="20577"/>
        <pc:sldMkLst>
          <pc:docMk/>
          <pc:sldMk cId="3486365153" sldId="443"/>
        </pc:sldMkLst>
        <pc:spChg chg="mod">
          <ac:chgData name="Seth Petry-Johnson" userId="9311b3db184b81f9" providerId="LiveId" clId="{00F86416-C820-414E-B3A8-CA13AEB4ABDD}" dt="2023-01-01T17:46:34.281" v="22028" actId="1036"/>
          <ac:spMkLst>
            <pc:docMk/>
            <pc:sldMk cId="3486365153" sldId="443"/>
            <ac:spMk id="2" creationId="{0D955F8D-E10F-6DE4-19B3-DDB320BAB4BF}"/>
          </ac:spMkLst>
        </pc:spChg>
        <pc:spChg chg="mod">
          <ac:chgData name="Seth Petry-Johnson" userId="9311b3db184b81f9" providerId="LiveId" clId="{00F86416-C820-414E-B3A8-CA13AEB4ABDD}" dt="2023-01-01T17:46:34.281" v="22028" actId="1036"/>
          <ac:spMkLst>
            <pc:docMk/>
            <pc:sldMk cId="3486365153" sldId="443"/>
            <ac:spMk id="7" creationId="{3353EF65-05F6-72E7-92E6-336A2A90DD0A}"/>
          </ac:spMkLst>
        </pc:spChg>
        <pc:spChg chg="mod">
          <ac:chgData name="Seth Petry-Johnson" userId="9311b3db184b81f9" providerId="LiveId" clId="{00F86416-C820-414E-B3A8-CA13AEB4ABDD}" dt="2023-01-01T17:46:34.281" v="22028" actId="1036"/>
          <ac:spMkLst>
            <pc:docMk/>
            <pc:sldMk cId="3486365153" sldId="443"/>
            <ac:spMk id="10" creationId="{77D19F59-E7D9-719D-FFB2-D5AAC8E59386}"/>
          </ac:spMkLst>
        </pc:spChg>
        <pc:spChg chg="mod">
          <ac:chgData name="Seth Petry-Johnson" userId="9311b3db184b81f9" providerId="LiveId" clId="{00F86416-C820-414E-B3A8-CA13AEB4ABDD}" dt="2023-01-01T17:48:22.022" v="22210" actId="20577"/>
          <ac:spMkLst>
            <pc:docMk/>
            <pc:sldMk cId="3486365153" sldId="443"/>
            <ac:spMk id="11" creationId="{EB503582-0BBB-13FB-2A5E-6023FC2EC7DB}"/>
          </ac:spMkLst>
        </pc:spChg>
        <pc:spChg chg="del">
          <ac:chgData name="Seth Petry-Johnson" userId="9311b3db184b81f9" providerId="LiveId" clId="{00F86416-C820-414E-B3A8-CA13AEB4ABDD}" dt="2023-01-01T17:46:09.366" v="21978" actId="478"/>
          <ac:spMkLst>
            <pc:docMk/>
            <pc:sldMk cId="3486365153" sldId="443"/>
            <ac:spMk id="26" creationId="{15066B4C-C6EF-EFFC-001A-411465BBB5D6}"/>
          </ac:spMkLst>
        </pc:spChg>
        <pc:picChg chg="add mod">
          <ac:chgData name="Seth Petry-Johnson" userId="9311b3db184b81f9" providerId="LiveId" clId="{00F86416-C820-414E-B3A8-CA13AEB4ABDD}" dt="2023-01-01T17:46:40.036" v="22029" actId="1076"/>
          <ac:picMkLst>
            <pc:docMk/>
            <pc:sldMk cId="3486365153" sldId="443"/>
            <ac:picMk id="3" creationId="{6AB088B1-6BAA-36D6-166B-D5B8C57FE5BF}"/>
          </ac:picMkLst>
        </pc:picChg>
        <pc:picChg chg="mod">
          <ac:chgData name="Seth Petry-Johnson" userId="9311b3db184b81f9" providerId="LiveId" clId="{00F86416-C820-414E-B3A8-CA13AEB4ABDD}" dt="2023-01-01T17:46:34.281" v="22028" actId="1036"/>
          <ac:picMkLst>
            <pc:docMk/>
            <pc:sldMk cId="3486365153" sldId="443"/>
            <ac:picMk id="6" creationId="{55F372E2-2A9B-A047-236B-145FB2EA014C}"/>
          </ac:picMkLst>
        </pc:picChg>
        <pc:picChg chg="mod">
          <ac:chgData name="Seth Petry-Johnson" userId="9311b3db184b81f9" providerId="LiveId" clId="{00F86416-C820-414E-B3A8-CA13AEB4ABDD}" dt="2023-01-01T17:46:34.281" v="22028" actId="1036"/>
          <ac:picMkLst>
            <pc:docMk/>
            <pc:sldMk cId="3486365153" sldId="443"/>
            <ac:picMk id="9" creationId="{A8C1D0F5-A7EE-1B09-EBFD-58E5B429DEA3}"/>
          </ac:picMkLst>
        </pc:picChg>
        <pc:picChg chg="mod">
          <ac:chgData name="Seth Petry-Johnson" userId="9311b3db184b81f9" providerId="LiveId" clId="{00F86416-C820-414E-B3A8-CA13AEB4ABDD}" dt="2023-01-01T17:46:34.281" v="22028" actId="1036"/>
          <ac:picMkLst>
            <pc:docMk/>
            <pc:sldMk cId="3486365153" sldId="443"/>
            <ac:picMk id="12" creationId="{49028CCC-11B7-DDFF-34EB-5CBD5214F0E4}"/>
          </ac:picMkLst>
        </pc:picChg>
      </pc:sldChg>
      <pc:sldChg chg="addSp modSp add mod modTransition modAnim modNotesTx">
        <pc:chgData name="Seth Petry-Johnson" userId="9311b3db184b81f9" providerId="LiveId" clId="{00F86416-C820-414E-B3A8-CA13AEB4ABDD}" dt="2023-01-01T18:26:36.406" v="24329" actId="6549"/>
        <pc:sldMkLst>
          <pc:docMk/>
          <pc:sldMk cId="2551996582" sldId="444"/>
        </pc:sldMkLst>
        <pc:spChg chg="mod">
          <ac:chgData name="Seth Petry-Johnson" userId="9311b3db184b81f9" providerId="LiveId" clId="{00F86416-C820-414E-B3A8-CA13AEB4ABDD}" dt="2023-01-01T18:01:42.090" v="23765" actId="1038"/>
          <ac:spMkLst>
            <pc:docMk/>
            <pc:sldMk cId="2551996582" sldId="444"/>
            <ac:spMk id="2" creationId="{0D955F8D-E10F-6DE4-19B3-DDB320BAB4BF}"/>
          </ac:spMkLst>
        </pc:spChg>
        <pc:spChg chg="add mod">
          <ac:chgData name="Seth Petry-Johnson" userId="9311b3db184b81f9" providerId="LiveId" clId="{00F86416-C820-414E-B3A8-CA13AEB4ABDD}" dt="2023-01-01T18:24:49.429" v="24194" actId="962"/>
          <ac:spMkLst>
            <pc:docMk/>
            <pc:sldMk cId="2551996582" sldId="444"/>
            <ac:spMk id="4" creationId="{6946CFB1-B59D-3530-2254-5ABF7EF13C6C}"/>
          </ac:spMkLst>
        </pc:spChg>
        <pc:spChg chg="add mod">
          <ac:chgData name="Seth Petry-Johnson" userId="9311b3db184b81f9" providerId="LiveId" clId="{00F86416-C820-414E-B3A8-CA13AEB4ABDD}" dt="2023-01-01T18:24:53.926" v="24195" actId="962"/>
          <ac:spMkLst>
            <pc:docMk/>
            <pc:sldMk cId="2551996582" sldId="444"/>
            <ac:spMk id="5" creationId="{3B541BCB-8FB7-AA36-9390-39B945FB93C7}"/>
          </ac:spMkLst>
        </pc:spChg>
        <pc:spChg chg="mod">
          <ac:chgData name="Seth Petry-Johnson" userId="9311b3db184b81f9" providerId="LiveId" clId="{00F86416-C820-414E-B3A8-CA13AEB4ABDD}" dt="2023-01-01T18:01:42.090" v="23765" actId="1038"/>
          <ac:spMkLst>
            <pc:docMk/>
            <pc:sldMk cId="2551996582" sldId="444"/>
            <ac:spMk id="7" creationId="{3353EF65-05F6-72E7-92E6-336A2A90DD0A}"/>
          </ac:spMkLst>
        </pc:spChg>
        <pc:spChg chg="add mod">
          <ac:chgData name="Seth Petry-Johnson" userId="9311b3db184b81f9" providerId="LiveId" clId="{00F86416-C820-414E-B3A8-CA13AEB4ABDD}" dt="2023-01-01T18:24:57.334" v="24196" actId="962"/>
          <ac:spMkLst>
            <pc:docMk/>
            <pc:sldMk cId="2551996582" sldId="444"/>
            <ac:spMk id="8" creationId="{66BCB4E8-E9B5-8933-5DD3-D8749030C369}"/>
          </ac:spMkLst>
        </pc:spChg>
        <pc:spChg chg="mod">
          <ac:chgData name="Seth Petry-Johnson" userId="9311b3db184b81f9" providerId="LiveId" clId="{00F86416-C820-414E-B3A8-CA13AEB4ABDD}" dt="2023-01-01T18:01:57.748" v="23846" actId="1038"/>
          <ac:spMkLst>
            <pc:docMk/>
            <pc:sldMk cId="2551996582" sldId="444"/>
            <ac:spMk id="10" creationId="{77D19F59-E7D9-719D-FFB2-D5AAC8E59386}"/>
          </ac:spMkLst>
        </pc:spChg>
        <pc:spChg chg="mod">
          <ac:chgData name="Seth Petry-Johnson" userId="9311b3db184b81f9" providerId="LiveId" clId="{00F86416-C820-414E-B3A8-CA13AEB4ABDD}" dt="2023-01-01T18:01:42.090" v="23765" actId="1038"/>
          <ac:spMkLst>
            <pc:docMk/>
            <pc:sldMk cId="2551996582" sldId="444"/>
            <ac:spMk id="11" creationId="{EB503582-0BBB-13FB-2A5E-6023FC2EC7DB}"/>
          </ac:spMkLst>
        </pc:spChg>
        <pc:spChg chg="add mod">
          <ac:chgData name="Seth Petry-Johnson" userId="9311b3db184b81f9" providerId="LiveId" clId="{00F86416-C820-414E-B3A8-CA13AEB4ABDD}" dt="2023-01-01T18:25:34.667" v="24276" actId="1076"/>
          <ac:spMkLst>
            <pc:docMk/>
            <pc:sldMk cId="2551996582" sldId="444"/>
            <ac:spMk id="14" creationId="{1B31F19F-6E27-6ADB-AE4A-019612854F80}"/>
          </ac:spMkLst>
        </pc:spChg>
        <pc:spChg chg="add mod">
          <ac:chgData name="Seth Petry-Johnson" userId="9311b3db184b81f9" providerId="LiveId" clId="{00F86416-C820-414E-B3A8-CA13AEB4ABDD}" dt="2023-01-01T18:26:26.679" v="24328" actId="122"/>
          <ac:spMkLst>
            <pc:docMk/>
            <pc:sldMk cId="2551996582" sldId="444"/>
            <ac:spMk id="15" creationId="{707009D9-7B38-B204-71EF-96DE9BEDED9D}"/>
          </ac:spMkLst>
        </pc:spChg>
        <pc:picChg chg="mod">
          <ac:chgData name="Seth Petry-Johnson" userId="9311b3db184b81f9" providerId="LiveId" clId="{00F86416-C820-414E-B3A8-CA13AEB4ABDD}" dt="2023-01-01T18:01:49.036" v="23813" actId="1036"/>
          <ac:picMkLst>
            <pc:docMk/>
            <pc:sldMk cId="2551996582" sldId="444"/>
            <ac:picMk id="3" creationId="{6AB088B1-6BAA-36D6-166B-D5B8C57FE5BF}"/>
          </ac:picMkLst>
        </pc:picChg>
        <pc:picChg chg="mod">
          <ac:chgData name="Seth Petry-Johnson" userId="9311b3db184b81f9" providerId="LiveId" clId="{00F86416-C820-414E-B3A8-CA13AEB4ABDD}" dt="2023-01-01T18:01:42.090" v="23765" actId="1038"/>
          <ac:picMkLst>
            <pc:docMk/>
            <pc:sldMk cId="2551996582" sldId="444"/>
            <ac:picMk id="6" creationId="{55F372E2-2A9B-A047-236B-145FB2EA014C}"/>
          </ac:picMkLst>
        </pc:picChg>
        <pc:picChg chg="mod">
          <ac:chgData name="Seth Petry-Johnson" userId="9311b3db184b81f9" providerId="LiveId" clId="{00F86416-C820-414E-B3A8-CA13AEB4ABDD}" dt="2023-01-01T18:01:42.090" v="23765" actId="1038"/>
          <ac:picMkLst>
            <pc:docMk/>
            <pc:sldMk cId="2551996582" sldId="444"/>
            <ac:picMk id="9" creationId="{A8C1D0F5-A7EE-1B09-EBFD-58E5B429DEA3}"/>
          </ac:picMkLst>
        </pc:picChg>
        <pc:picChg chg="mod">
          <ac:chgData name="Seth Petry-Johnson" userId="9311b3db184b81f9" providerId="LiveId" clId="{00F86416-C820-414E-B3A8-CA13AEB4ABDD}" dt="2023-01-01T18:01:42.090" v="23765" actId="1038"/>
          <ac:picMkLst>
            <pc:docMk/>
            <pc:sldMk cId="2551996582" sldId="444"/>
            <ac:picMk id="12" creationId="{49028CCC-11B7-DDFF-34EB-5CBD5214F0E4}"/>
          </ac:picMkLst>
        </pc:picChg>
      </pc:sldChg>
      <pc:sldChg chg="add del">
        <pc:chgData name="Seth Petry-Johnson" userId="9311b3db184b81f9" providerId="LiveId" clId="{00F86416-C820-414E-B3A8-CA13AEB4ABDD}" dt="2023-01-01T18:01:11.087" v="23708"/>
        <pc:sldMkLst>
          <pc:docMk/>
          <pc:sldMk cId="3809464408" sldId="444"/>
        </pc:sldMkLst>
      </pc:sldChg>
      <pc:sldChg chg="addSp delSp modSp add mod modTransition modAnim modNotesTx">
        <pc:chgData name="Seth Petry-Johnson" userId="9311b3db184b81f9" providerId="LiveId" clId="{00F86416-C820-414E-B3A8-CA13AEB4ABDD}" dt="2023-01-02T16:28:43.766" v="26983" actId="20577"/>
        <pc:sldMkLst>
          <pc:docMk/>
          <pc:sldMk cId="1420688079" sldId="445"/>
        </pc:sldMkLst>
        <pc:spChg chg="add mod">
          <ac:chgData name="Seth Petry-Johnson" userId="9311b3db184b81f9" providerId="LiveId" clId="{00F86416-C820-414E-B3A8-CA13AEB4ABDD}" dt="2023-01-02T16:20:27.354" v="26173" actId="14100"/>
          <ac:spMkLst>
            <pc:docMk/>
            <pc:sldMk cId="1420688079" sldId="445"/>
            <ac:spMk id="24" creationId="{7C1A7137-84FC-F8E4-2FFF-883D4C25FF24}"/>
          </ac:spMkLst>
        </pc:spChg>
        <pc:spChg chg="add mod">
          <ac:chgData name="Seth Petry-Johnson" userId="9311b3db184b81f9" providerId="LiveId" clId="{00F86416-C820-414E-B3A8-CA13AEB4ABDD}" dt="2023-01-02T16:20:07.279" v="26170" actId="20577"/>
          <ac:spMkLst>
            <pc:docMk/>
            <pc:sldMk cId="1420688079" sldId="445"/>
            <ac:spMk id="25" creationId="{5F4A5B1E-2DD9-68FA-5E5A-05248F3ACE83}"/>
          </ac:spMkLst>
        </pc:spChg>
        <pc:spChg chg="add mod">
          <ac:chgData name="Seth Petry-Johnson" userId="9311b3db184b81f9" providerId="LiveId" clId="{00F86416-C820-414E-B3A8-CA13AEB4ABDD}" dt="2023-01-02T16:19:25.788" v="26104" actId="14100"/>
          <ac:spMkLst>
            <pc:docMk/>
            <pc:sldMk cId="1420688079" sldId="445"/>
            <ac:spMk id="26" creationId="{8DF04623-1EBD-2119-DF8A-A6F37DE8363B}"/>
          </ac:spMkLst>
        </pc:spChg>
        <pc:picChg chg="del">
          <ac:chgData name="Seth Petry-Johnson" userId="9311b3db184b81f9" providerId="LiveId" clId="{00F86416-C820-414E-B3A8-CA13AEB4ABDD}" dt="2023-01-02T16:20:34.760" v="26175" actId="478"/>
          <ac:picMkLst>
            <pc:docMk/>
            <pc:sldMk cId="1420688079" sldId="445"/>
            <ac:picMk id="10" creationId="{6DBDED44-B963-408E-C8DB-808F1EADB46C}"/>
          </ac:picMkLst>
        </pc:picChg>
        <pc:picChg chg="del">
          <ac:chgData name="Seth Petry-Johnson" userId="9311b3db184b81f9" providerId="LiveId" clId="{00F86416-C820-414E-B3A8-CA13AEB4ABDD}" dt="2023-01-02T16:21:12.385" v="26179" actId="478"/>
          <ac:picMkLst>
            <pc:docMk/>
            <pc:sldMk cId="1420688079" sldId="445"/>
            <ac:picMk id="11" creationId="{98237556-76F7-C7F8-9295-72C987AF6377}"/>
          </ac:picMkLst>
        </pc:picChg>
        <pc:picChg chg="del">
          <ac:chgData name="Seth Petry-Johnson" userId="9311b3db184b81f9" providerId="LiveId" clId="{00F86416-C820-414E-B3A8-CA13AEB4ABDD}" dt="2023-01-02T16:20:32.647" v="26174" actId="478"/>
          <ac:picMkLst>
            <pc:docMk/>
            <pc:sldMk cId="1420688079" sldId="445"/>
            <ac:picMk id="12" creationId="{1DF3B45A-AF7E-DFAD-23F3-7FAE4C95F016}"/>
          </ac:picMkLst>
        </pc:picChg>
        <pc:cxnChg chg="add mod">
          <ac:chgData name="Seth Petry-Johnson" userId="9311b3db184b81f9" providerId="LiveId" clId="{00F86416-C820-414E-B3A8-CA13AEB4ABDD}" dt="2023-01-02T16:20:06.802" v="26164" actId="20577"/>
          <ac:cxnSpMkLst>
            <pc:docMk/>
            <pc:sldMk cId="1420688079" sldId="445"/>
            <ac:cxnSpMk id="27" creationId="{CD0622AA-E1C1-BF2D-A5EA-670A33F44BA4}"/>
          </ac:cxnSpMkLst>
        </pc:cxnChg>
      </pc:sldChg>
      <pc:sldChg chg="delSp modSp add del mod modTransition modAnim modNotesTx">
        <pc:chgData name="Seth Petry-Johnson" userId="9311b3db184b81f9" providerId="LiveId" clId="{00F86416-C820-414E-B3A8-CA13AEB4ABDD}" dt="2023-01-04T01:56:21.100" v="33453" actId="47"/>
        <pc:sldMkLst>
          <pc:docMk/>
          <pc:sldMk cId="3121653136" sldId="446"/>
        </pc:sldMkLst>
        <pc:spChg chg="mod">
          <ac:chgData name="Seth Petry-Johnson" userId="9311b3db184b81f9" providerId="LiveId" clId="{00F86416-C820-414E-B3A8-CA13AEB4ABDD}" dt="2023-01-04T01:50:26.892" v="33282" actId="1036"/>
          <ac:spMkLst>
            <pc:docMk/>
            <pc:sldMk cId="3121653136" sldId="446"/>
            <ac:spMk id="2" creationId="{027E8A3F-1077-D637-BEBA-823F5C8D287D}"/>
          </ac:spMkLst>
        </pc:spChg>
        <pc:spChg chg="mod">
          <ac:chgData name="Seth Petry-Johnson" userId="9311b3db184b81f9" providerId="LiveId" clId="{00F86416-C820-414E-B3A8-CA13AEB4ABDD}" dt="2023-01-04T01:50:26.892" v="33282" actId="1036"/>
          <ac:spMkLst>
            <pc:docMk/>
            <pc:sldMk cId="3121653136" sldId="446"/>
            <ac:spMk id="5" creationId="{5CA17C78-E8B0-05B8-58A4-958A7D73DB1B}"/>
          </ac:spMkLst>
        </pc:spChg>
        <pc:spChg chg="mod">
          <ac:chgData name="Seth Petry-Johnson" userId="9311b3db184b81f9" providerId="LiveId" clId="{00F86416-C820-414E-B3A8-CA13AEB4ABDD}" dt="2023-01-04T01:50:26.892" v="33282" actId="1036"/>
          <ac:spMkLst>
            <pc:docMk/>
            <pc:sldMk cId="3121653136" sldId="446"/>
            <ac:spMk id="7" creationId="{92E72BFE-14C5-649B-F391-73BA9BBC18F2}"/>
          </ac:spMkLst>
        </pc:spChg>
        <pc:spChg chg="del">
          <ac:chgData name="Seth Petry-Johnson" userId="9311b3db184b81f9" providerId="LiveId" clId="{00F86416-C820-414E-B3A8-CA13AEB4ABDD}" dt="2023-01-04T01:06:15.934" v="30686" actId="478"/>
          <ac:spMkLst>
            <pc:docMk/>
            <pc:sldMk cId="3121653136" sldId="446"/>
            <ac:spMk id="8" creationId="{C6FC20BE-7F32-7380-F245-641B0342FC50}"/>
          </ac:spMkLst>
        </pc:spChg>
        <pc:spChg chg="mod modVis">
          <ac:chgData name="Seth Petry-Johnson" userId="9311b3db184b81f9" providerId="LiveId" clId="{00F86416-C820-414E-B3A8-CA13AEB4ABDD}" dt="2023-01-04T01:52:16.293" v="33300" actId="14430"/>
          <ac:spMkLst>
            <pc:docMk/>
            <pc:sldMk cId="3121653136" sldId="446"/>
            <ac:spMk id="9" creationId="{BAA38A09-F219-D54A-D3B6-95DC719B3429}"/>
          </ac:spMkLst>
        </pc:spChg>
        <pc:spChg chg="mod">
          <ac:chgData name="Seth Petry-Johnson" userId="9311b3db184b81f9" providerId="LiveId" clId="{00F86416-C820-414E-B3A8-CA13AEB4ABDD}" dt="2023-01-04T01:53:52.163" v="33337" actId="1037"/>
          <ac:spMkLst>
            <pc:docMk/>
            <pc:sldMk cId="3121653136" sldId="446"/>
            <ac:spMk id="17" creationId="{2ADA3B25-6CB7-397C-4739-56F0EB629BF3}"/>
          </ac:spMkLst>
        </pc:spChg>
        <pc:picChg chg="mod modVis">
          <ac:chgData name="Seth Petry-Johnson" userId="9311b3db184b81f9" providerId="LiveId" clId="{00F86416-C820-414E-B3A8-CA13AEB4ABDD}" dt="2023-01-04T01:52:14.120" v="33299" actId="14429"/>
          <ac:picMkLst>
            <pc:docMk/>
            <pc:sldMk cId="3121653136" sldId="446"/>
            <ac:picMk id="6" creationId="{BE8CEE9F-AC08-EEA5-3015-B6C25F44ADD7}"/>
          </ac:picMkLst>
        </pc:picChg>
        <pc:picChg chg="del">
          <ac:chgData name="Seth Petry-Johnson" userId="9311b3db184b81f9" providerId="LiveId" clId="{00F86416-C820-414E-B3A8-CA13AEB4ABDD}" dt="2023-01-04T01:05:27.653" v="30680" actId="478"/>
          <ac:picMkLst>
            <pc:docMk/>
            <pc:sldMk cId="3121653136" sldId="446"/>
            <ac:picMk id="10" creationId="{85866C8F-0BC7-A30C-D3D6-1E71B24349E6}"/>
          </ac:picMkLst>
        </pc:picChg>
        <pc:picChg chg="del">
          <ac:chgData name="Seth Petry-Johnson" userId="9311b3db184b81f9" providerId="LiveId" clId="{00F86416-C820-414E-B3A8-CA13AEB4ABDD}" dt="2023-01-04T01:05:30.383" v="30681" actId="478"/>
          <ac:picMkLst>
            <pc:docMk/>
            <pc:sldMk cId="3121653136" sldId="446"/>
            <ac:picMk id="11" creationId="{43F3EECA-012F-9075-4417-7521756D4AF4}"/>
          </ac:picMkLst>
        </pc:picChg>
      </pc:sldChg>
      <pc:sldChg chg="add modAnim modNotesTx">
        <pc:chgData name="Seth Petry-Johnson" userId="9311b3db184b81f9" providerId="LiveId" clId="{00F86416-C820-414E-B3A8-CA13AEB4ABDD}" dt="2023-01-05T01:00:58.484" v="38335" actId="20577"/>
        <pc:sldMkLst>
          <pc:docMk/>
          <pc:sldMk cId="3322197705" sldId="447"/>
        </pc:sldMkLst>
      </pc:sldChg>
      <pc:sldChg chg="delSp modSp add mod modNotesTx">
        <pc:chgData name="Seth Petry-Johnson" userId="9311b3db184b81f9" providerId="LiveId" clId="{00F86416-C820-414E-B3A8-CA13AEB4ABDD}" dt="2023-01-04T01:13:11.429" v="30981" actId="6549"/>
        <pc:sldMkLst>
          <pc:docMk/>
          <pc:sldMk cId="1191780367" sldId="448"/>
        </pc:sldMkLst>
        <pc:spChg chg="mod">
          <ac:chgData name="Seth Petry-Johnson" userId="9311b3db184b81f9" providerId="LiveId" clId="{00F86416-C820-414E-B3A8-CA13AEB4ABDD}" dt="2023-01-04T01:12:44.653" v="30974" actId="20577"/>
          <ac:spMkLst>
            <pc:docMk/>
            <pc:sldMk cId="1191780367" sldId="448"/>
            <ac:spMk id="2" creationId="{AA198062-6023-3E04-55A6-D6FD36EC712D}"/>
          </ac:spMkLst>
        </pc:spChg>
        <pc:spChg chg="del">
          <ac:chgData name="Seth Petry-Johnson" userId="9311b3db184b81f9" providerId="LiveId" clId="{00F86416-C820-414E-B3A8-CA13AEB4ABDD}" dt="2023-01-04T01:12:17.476" v="30917" actId="478"/>
          <ac:spMkLst>
            <pc:docMk/>
            <pc:sldMk cId="1191780367" sldId="448"/>
            <ac:spMk id="13" creationId="{67153FC6-DE8C-8095-8AA8-2F1FEC468430}"/>
          </ac:spMkLst>
        </pc:spChg>
        <pc:spChg chg="del">
          <ac:chgData name="Seth Petry-Johnson" userId="9311b3db184b81f9" providerId="LiveId" clId="{00F86416-C820-414E-B3A8-CA13AEB4ABDD}" dt="2023-01-04T01:12:18.981" v="30918" actId="478"/>
          <ac:spMkLst>
            <pc:docMk/>
            <pc:sldMk cId="1191780367" sldId="448"/>
            <ac:spMk id="15" creationId="{646100DD-A5F1-B6DD-0941-400C8A206AEE}"/>
          </ac:spMkLst>
        </pc:spChg>
        <pc:spChg chg="del">
          <ac:chgData name="Seth Petry-Johnson" userId="9311b3db184b81f9" providerId="LiveId" clId="{00F86416-C820-414E-B3A8-CA13AEB4ABDD}" dt="2023-01-04T01:12:21.381" v="30920" actId="478"/>
          <ac:spMkLst>
            <pc:docMk/>
            <pc:sldMk cId="1191780367" sldId="448"/>
            <ac:spMk id="18" creationId="{18C942A4-6558-4E18-F127-3D4363159682}"/>
          </ac:spMkLst>
        </pc:spChg>
        <pc:cxnChg chg="del">
          <ac:chgData name="Seth Petry-Johnson" userId="9311b3db184b81f9" providerId="LiveId" clId="{00F86416-C820-414E-B3A8-CA13AEB4ABDD}" dt="2023-01-04T01:12:20.165" v="30919" actId="478"/>
          <ac:cxnSpMkLst>
            <pc:docMk/>
            <pc:sldMk cId="1191780367" sldId="448"/>
            <ac:cxnSpMk id="23" creationId="{F4699641-14C3-AD77-E634-491F004FD7E5}"/>
          </ac:cxnSpMkLst>
        </pc:cxnChg>
      </pc:sldChg>
      <pc:sldChg chg="delSp modSp add mod modTransition modAnim modNotesTx">
        <pc:chgData name="Seth Petry-Johnson" userId="9311b3db184b81f9" providerId="LiveId" clId="{00F86416-C820-414E-B3A8-CA13AEB4ABDD}" dt="2023-01-04T01:58:40.252" v="33463"/>
        <pc:sldMkLst>
          <pc:docMk/>
          <pc:sldMk cId="3190702796" sldId="449"/>
        </pc:sldMkLst>
        <pc:spChg chg="mod">
          <ac:chgData name="Seth Petry-Johnson" userId="9311b3db184b81f9" providerId="LiveId" clId="{00F86416-C820-414E-B3A8-CA13AEB4ABDD}" dt="2023-01-04T01:57:31.724" v="33460" actId="962"/>
          <ac:spMkLst>
            <pc:docMk/>
            <pc:sldMk cId="3190702796" sldId="449"/>
            <ac:spMk id="2" creationId="{027E8A3F-1077-D637-BEBA-823F5C8D287D}"/>
          </ac:spMkLst>
        </pc:spChg>
        <pc:spChg chg="mod">
          <ac:chgData name="Seth Petry-Johnson" userId="9311b3db184b81f9" providerId="LiveId" clId="{00F86416-C820-414E-B3A8-CA13AEB4ABDD}" dt="2023-01-04T01:55:05.044" v="33414" actId="1038"/>
          <ac:spMkLst>
            <pc:docMk/>
            <pc:sldMk cId="3190702796" sldId="449"/>
            <ac:spMk id="5" creationId="{5CA17C78-E8B0-05B8-58A4-958A7D73DB1B}"/>
          </ac:spMkLst>
        </pc:spChg>
        <pc:spChg chg="mod">
          <ac:chgData name="Seth Petry-Johnson" userId="9311b3db184b81f9" providerId="LiveId" clId="{00F86416-C820-414E-B3A8-CA13AEB4ABDD}" dt="2023-01-04T01:55:05.044" v="33414" actId="1038"/>
          <ac:spMkLst>
            <pc:docMk/>
            <pc:sldMk cId="3190702796" sldId="449"/>
            <ac:spMk id="7" creationId="{92E72BFE-14C5-649B-F391-73BA9BBC18F2}"/>
          </ac:spMkLst>
        </pc:spChg>
        <pc:spChg chg="mod">
          <ac:chgData name="Seth Petry-Johnson" userId="9311b3db184b81f9" providerId="LiveId" clId="{00F86416-C820-414E-B3A8-CA13AEB4ABDD}" dt="2023-01-04T01:55:05.044" v="33414" actId="1038"/>
          <ac:spMkLst>
            <pc:docMk/>
            <pc:sldMk cId="3190702796" sldId="449"/>
            <ac:spMk id="8" creationId="{C6FC20BE-7F32-7380-F245-641B0342FC50}"/>
          </ac:spMkLst>
        </pc:spChg>
        <pc:spChg chg="mod modVis">
          <ac:chgData name="Seth Petry-Johnson" userId="9311b3db184b81f9" providerId="LiveId" clId="{00F86416-C820-414E-B3A8-CA13AEB4ABDD}" dt="2023-01-04T01:56:36.181" v="33455" actId="14430"/>
          <ac:spMkLst>
            <pc:docMk/>
            <pc:sldMk cId="3190702796" sldId="449"/>
            <ac:spMk id="9" creationId="{BAA38A09-F219-D54A-D3B6-95DC719B3429}"/>
          </ac:spMkLst>
        </pc:spChg>
        <pc:picChg chg="del">
          <ac:chgData name="Seth Petry-Johnson" userId="9311b3db184b81f9" providerId="LiveId" clId="{00F86416-C820-414E-B3A8-CA13AEB4ABDD}" dt="2023-01-04T01:54:51.365" v="33344" actId="478"/>
          <ac:picMkLst>
            <pc:docMk/>
            <pc:sldMk cId="3190702796" sldId="449"/>
            <ac:picMk id="10" creationId="{85866C8F-0BC7-A30C-D3D6-1E71B24349E6}"/>
          </ac:picMkLst>
        </pc:picChg>
        <pc:picChg chg="del">
          <ac:chgData name="Seth Petry-Johnson" userId="9311b3db184b81f9" providerId="LiveId" clId="{00F86416-C820-414E-B3A8-CA13AEB4ABDD}" dt="2023-01-04T01:54:52.677" v="33345" actId="478"/>
          <ac:picMkLst>
            <pc:docMk/>
            <pc:sldMk cId="3190702796" sldId="449"/>
            <ac:picMk id="11" creationId="{43F3EECA-012F-9075-4417-7521756D4AF4}"/>
          </ac:picMkLst>
        </pc:picChg>
      </pc:sldChg>
      <pc:sldChg chg="addSp delSp modSp add mod modAnim modNotesTx">
        <pc:chgData name="Seth Petry-Johnson" userId="9311b3db184b81f9" providerId="LiveId" clId="{00F86416-C820-414E-B3A8-CA13AEB4ABDD}" dt="2023-01-04T14:39:30.701" v="35990" actId="20577"/>
        <pc:sldMkLst>
          <pc:docMk/>
          <pc:sldMk cId="644901678" sldId="450"/>
        </pc:sldMkLst>
        <pc:spChg chg="add del mod">
          <ac:chgData name="Seth Petry-Johnson" userId="9311b3db184b81f9" providerId="LiveId" clId="{00F86416-C820-414E-B3A8-CA13AEB4ABDD}" dt="2023-01-04T14:24:29.576" v="35257" actId="478"/>
          <ac:spMkLst>
            <pc:docMk/>
            <pc:sldMk cId="644901678" sldId="450"/>
            <ac:spMk id="2" creationId="{6A042CEC-576D-B712-A73F-056F7974DD48}"/>
          </ac:spMkLst>
        </pc:spChg>
        <pc:spChg chg="add mod">
          <ac:chgData name="Seth Petry-Johnson" userId="9311b3db184b81f9" providerId="LiveId" clId="{00F86416-C820-414E-B3A8-CA13AEB4ABDD}" dt="2023-01-04T14:25:17.177" v="35290" actId="1036"/>
          <ac:spMkLst>
            <pc:docMk/>
            <pc:sldMk cId="644901678" sldId="450"/>
            <ac:spMk id="3" creationId="{4B3F274C-0A9F-770D-BCB7-158070A883BC}"/>
          </ac:spMkLst>
        </pc:spChg>
        <pc:picChg chg="mod">
          <ac:chgData name="Seth Petry-Johnson" userId="9311b3db184b81f9" providerId="LiveId" clId="{00F86416-C820-414E-B3A8-CA13AEB4ABDD}" dt="2023-01-04T14:17:45.664" v="35132" actId="29295"/>
          <ac:picMkLst>
            <pc:docMk/>
            <pc:sldMk cId="644901678" sldId="450"/>
            <ac:picMk id="5" creationId="{EAAEB1A5-000E-8362-6373-B68CE921E659}"/>
          </ac:picMkLst>
        </pc:picChg>
      </pc:sldChg>
      <pc:sldChg chg="add del">
        <pc:chgData name="Seth Petry-Johnson" userId="9311b3db184b81f9" providerId="LiveId" clId="{00F86416-C820-414E-B3A8-CA13AEB4ABDD}" dt="2023-01-04T14:16:35.927" v="35122" actId="2890"/>
        <pc:sldMkLst>
          <pc:docMk/>
          <pc:sldMk cId="834922785" sldId="4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Let’s set the stage for this session by going back in time to 2020. You might remember that it was a fairly stressful time, between the pandemic and the politics and the general upheaval of basically everything in our lives.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part wasn’t stressful. But it </a:t>
            </a:r>
            <a:r>
              <a:rPr lang="en-US" sz="700" i="1" dirty="0"/>
              <a:t>was </a:t>
            </a:r>
            <a:r>
              <a:rPr lang="en-US" sz="700" i="0" dirty="0"/>
              <a:t>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so the turnover crisis we were trying to head off can be extremely expensive for an organization.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it’s much more interesting to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8492323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 so if you’re feeling those symptoms please check in with your doctor. </a:t>
            </a:r>
          </a:p>
          <a:p>
            <a:endParaRPr lang="en-US" i="0" dirty="0"/>
          </a:p>
          <a:p>
            <a:r>
              <a:rPr lang="en-US" i="0" dirty="0"/>
              <a:t>Taking care of your mental health is a best practice, and you’ll be better equipped to handle burnout if your serotonin levels are balanced correctly.</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we move through the different stages of burnout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and they didn’t have the mental energy to handle the increased workload.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You might have a vague feeling of loss or disappointment, or you enthusiasm for the job starts to rise and fall over time.</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and stomach aches. The reduced energy reserves also cause anger management issues and depression.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become critical, increasing in intensity and numbers.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in crisis.</a:t>
            </a:r>
            <a:endParaRPr lang="en-US" i="0" dirty="0"/>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engagement and disengagement, symptoms start to worsen, and then eventually turn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This model is interesting because each of these feelings can change independently of the others, so this not only tells us the degree of burnout someone is feeling, but it starts to tell us </a:t>
            </a:r>
            <a:r>
              <a:rPr lang="en-US" i="1" dirty="0"/>
              <a:t>how </a:t>
            </a:r>
            <a:r>
              <a:rPr lang="en-US" i="0" dirty="0"/>
              <a:t>that burnout is manifesting itself. </a:t>
            </a:r>
          </a:p>
          <a:p>
            <a:endParaRPr lang="en-US" i="0" dirty="0"/>
          </a:p>
          <a:p>
            <a:r>
              <a:rPr lang="en-US" i="0" dirty="0"/>
              <a:t>To measure burnout, the MBI places each feeling on a continuum between two extremes.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we are somewhere between the extremes of being totally worn </a:t>
            </a:r>
            <a:r>
              <a:rPr lang="en-US" i="1" dirty="0"/>
              <a:t>out </a:t>
            </a:r>
            <a:r>
              <a:rPr lang="en-US" i="0" dirty="0"/>
              <a:t>by work, and completely </a:t>
            </a:r>
            <a:r>
              <a:rPr lang="en-US" i="1" dirty="0"/>
              <a:t>energized by </a:t>
            </a:r>
            <a:r>
              <a:rPr lang="en-US" i="0" dirty="0"/>
              <a:t>work.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Cynicism is a measure of how engaged we are with our work, and…</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feelings of low professional efficacy place us on a continuum between feeling incompetent and feeling competent.</a:t>
            </a:r>
          </a:p>
          <a:p>
            <a:endParaRPr lang="en-US" dirty="0"/>
          </a:p>
          <a:p>
            <a:r>
              <a:rPr lang="en-US" dirty="0"/>
              <a:t>Each of these things is independent of the others, and each of them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scores on those scales were around 3, indicating I was experiencing those feelings a few times a month. A higher number would indicate that I experienced those negative </a:t>
            </a:r>
          </a:p>
          <a:p>
            <a:endParaRPr lang="en-US" dirty="0"/>
          </a:p>
          <a:p>
            <a:r>
              <a:rPr lang="en-US" dirty="0"/>
              <a:t>For Exhaustion and Cynicism, higher numbers contribute to burnout.</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An analysis of over 84 published studies have confirmed that the MBI produces reliable and consistent measurements. 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that is claims to measure. In the case of the MBI, it’s how well the scores actually reflect a person’s feelings of burnout.</a:t>
            </a:r>
          </a:p>
          <a:p>
            <a:endParaRPr lang="en-US" b="0" dirty="0"/>
          </a:p>
          <a:p>
            <a:r>
              <a:rPr lang="en-US" b="0" dirty="0"/>
              <a:t>Again, multiple additional studies have established the reliability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a bit better, and we’re moving in a better direction, but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and we retained all of our key people.</a:t>
            </a:r>
          </a:p>
          <a:p>
            <a:endParaRPr lang="en-US" b="0" i="0" dirty="0"/>
          </a:p>
          <a:p>
            <a:r>
              <a:rPr lang="en-US" b="1" i="0" dirty="0"/>
              <a:t>(click)</a:t>
            </a:r>
            <a:r>
              <a:rPr lang="en-US" b="0" i="0" dirty="0"/>
              <a:t> And on my team,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language to use when talking about burnout, and that’s really helpful to managers like me because it gives me more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11585200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a:t>
            </a:r>
          </a:p>
          <a:p>
            <a:endParaRPr lang="en-US" b="0" i="0" dirty="0"/>
          </a:p>
          <a:p>
            <a:r>
              <a:rPr lang="en-US" b="0" i="0" dirty="0"/>
              <a:t>Some of our staff found the MBI very useful and information and benefited from the changes we made. </a:t>
            </a:r>
          </a:p>
          <a:p>
            <a:endParaRPr lang="en-US" b="0" i="0" dirty="0"/>
          </a:p>
          <a:p>
            <a:r>
              <a:rPr lang="en-US" b="0" i="0" dirty="0"/>
              <a:t>Other people didn’t get much out of it, and a few actively resisted. </a:t>
            </a:r>
          </a:p>
          <a:p>
            <a:endParaRPr lang="en-US" b="0" i="0" dirty="0"/>
          </a:p>
          <a:p>
            <a:r>
              <a:rPr lang="en-US" b="0" i="0" dirty="0"/>
              <a:t>And that’s OK, because regardless of what the reports said, we still learned a lot from the discussions we had with everybody. At the end of the day it doesn’t really matter if your staff see the glass as half full, half empty, or full of pee; as long as you can have an honest conversation with them about workplace stress,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76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and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Disengaged</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369332"/>
            </a:xfrm>
            <a:prstGeom prst="rect">
              <a:avLst/>
            </a:prstGeom>
            <a:noFill/>
          </p:spPr>
          <p:txBody>
            <a:bodyPr wrap="square" rtlCol="0">
              <a:spAutoFit/>
            </a:bodyPr>
            <a:lstStyle/>
            <a:p>
              <a:pPr algn="r"/>
              <a:r>
                <a:rPr lang="en-US" dirty="0">
                  <a:latin typeface="Roboto Light" panose="02000000000000000000" pitchFamily="2" charset="0"/>
                  <a:ea typeface="Roboto Light" panose="02000000000000000000" pitchFamily="2" charset="0"/>
                </a:rPr>
                <a:t>Engaged</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Disengaged</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369332"/>
            </a:xfrm>
            <a:prstGeom prst="rect">
              <a:avLst/>
            </a:prstGeom>
            <a:noFill/>
          </p:spPr>
          <p:txBody>
            <a:bodyPr wrap="square" rtlCol="0">
              <a:spAutoFit/>
            </a:bodyPr>
            <a:lstStyle/>
            <a:p>
              <a:pPr algn="r"/>
              <a:r>
                <a:rPr lang="en-US" dirty="0">
                  <a:latin typeface="Roboto Light" panose="02000000000000000000" pitchFamily="2" charset="0"/>
                  <a:ea typeface="Roboto Light" panose="02000000000000000000" pitchFamily="2" charset="0"/>
                </a:rPr>
                <a:t>Engaged</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incompetent</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competent</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Disengaged</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369332"/>
            </a:xfrm>
            <a:prstGeom prst="rect">
              <a:avLst/>
            </a:prstGeom>
            <a:noFill/>
          </p:spPr>
          <p:txBody>
            <a:bodyPr wrap="square" rtlCol="0">
              <a:spAutoFit/>
            </a:bodyPr>
            <a:lstStyle/>
            <a:p>
              <a:pPr algn="r"/>
              <a:r>
                <a:rPr lang="en-US" dirty="0">
                  <a:latin typeface="Roboto Light" panose="02000000000000000000" pitchFamily="2" charset="0"/>
                  <a:ea typeface="Roboto Light" panose="02000000000000000000" pitchFamily="2" charset="0"/>
                </a:rPr>
                <a:t>Engaged</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incompetent</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competent</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Disengaged</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369332"/>
            </a:xfrm>
            <a:prstGeom prst="rect">
              <a:avLst/>
            </a:prstGeom>
            <a:noFill/>
          </p:spPr>
          <p:txBody>
            <a:bodyPr wrap="square" rtlCol="0">
              <a:spAutoFit/>
            </a:bodyPr>
            <a:lstStyle/>
            <a:p>
              <a:pPr algn="r"/>
              <a:r>
                <a:rPr lang="en-US" dirty="0">
                  <a:latin typeface="Roboto Light" panose="02000000000000000000" pitchFamily="2" charset="0"/>
                  <a:ea typeface="Roboto Light" panose="02000000000000000000" pitchFamily="2" charset="0"/>
                </a:rPr>
                <a:t>Engaged</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incompetent</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Feel competent</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Frequency of feeling </a:t>
            </a:r>
            <a:r>
              <a:rPr lang="en-US" sz="2000" b="1" dirty="0">
                <a:solidFill>
                  <a:srgbClr val="C00000"/>
                </a:solidFill>
                <a:latin typeface="Segoe Print" panose="02000600000000000000" pitchFamily="2" charset="0"/>
              </a:rPr>
              <a:t>incompetent</a:t>
            </a:r>
            <a:r>
              <a:rPr lang="en-US" sz="2000" dirty="0">
                <a:solidFill>
                  <a:srgbClr val="C00000"/>
                </a:solidFill>
                <a:latin typeface="Segoe Print" panose="02000600000000000000" pitchFamily="2" charset="0"/>
              </a:rPr>
              <a:t>;</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40936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Workload</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19611</TotalTime>
  <Words>12899</Words>
  <Application>Microsoft Office PowerPoint</Application>
  <PresentationFormat>Widescreen</PresentationFormat>
  <Paragraphs>1537</Paragraphs>
  <Slides>103</Slides>
  <Notes>102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6</cp:revision>
  <dcterms:created xsi:type="dcterms:W3CDTF">2022-12-07T14:28:07Z</dcterms:created>
  <dcterms:modified xsi:type="dcterms:W3CDTF">2023-01-05T01:36:39Z</dcterms:modified>
</cp:coreProperties>
</file>